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715000" cx="9144000"/>
  <p:notesSz cx="6858000" cy="9144000"/>
  <p:embeddedFontLst>
    <p:embeddedFont>
      <p:font typeface="Varela Round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E48303-1692-4ACD-B549-BA233E8485A3}">
  <a:tblStyle styleId="{CAE48303-1692-4ACD-B549-BA233E8485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VarelaRoun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94df0a73d_0_1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94df0a73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0" y="-529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{CAE48303-1692-4ACD-B549-BA233E8485A3}</a:tableStyleId>
              </a:tblPr>
              <a:tblGrid>
                <a:gridCol w="4572000"/>
                <a:gridCol w="4572000"/>
              </a:tblGrid>
              <a:tr h="576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01575" marB="10157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01575" marB="10157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55" name="Google Shape;55;p13"/>
          <p:cNvGrpSpPr/>
          <p:nvPr/>
        </p:nvGrpSpPr>
        <p:grpSpPr>
          <a:xfrm>
            <a:off x="4822025" y="341192"/>
            <a:ext cx="4228125" cy="3240801"/>
            <a:chOff x="4822025" y="187675"/>
            <a:chExt cx="4228125" cy="2916750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0" l="12258" r="6985" t="0"/>
            <a:stretch/>
          </p:blipFill>
          <p:spPr>
            <a:xfrm>
              <a:off x="4858775" y="187675"/>
              <a:ext cx="4124000" cy="2872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/>
            <p:nvPr/>
          </p:nvSpPr>
          <p:spPr>
            <a:xfrm>
              <a:off x="4822025" y="1625725"/>
              <a:ext cx="872700" cy="147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8082650" y="1625725"/>
              <a:ext cx="967500" cy="147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3"/>
          <p:cNvSpPr txBox="1"/>
          <p:nvPr/>
        </p:nvSpPr>
        <p:spPr>
          <a:xfrm>
            <a:off x="5021038" y="3737778"/>
            <a:ext cx="3830100" cy="16932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Varela Round"/>
                <a:ea typeface="Varela Round"/>
                <a:cs typeface="Varela Round"/>
                <a:sym typeface="Varela Round"/>
              </a:rPr>
              <a:t>SCHOOL: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Varela Round"/>
                <a:ea typeface="Varela Round"/>
                <a:cs typeface="Varela Round"/>
                <a:sym typeface="Varela Round"/>
              </a:rPr>
              <a:t>DATE: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Varela Round"/>
                <a:ea typeface="Varela Round"/>
                <a:cs typeface="Varela Round"/>
                <a:sym typeface="Varela Round"/>
              </a:rPr>
              <a:t>STUDENT’S NAME: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Varela Round"/>
                <a:ea typeface="Varela Round"/>
                <a:cs typeface="Varela Round"/>
                <a:sym typeface="Varela Round"/>
              </a:rPr>
              <a:t>GRADE: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68203">
            <a:off x="306518" y="329567"/>
            <a:ext cx="1255423" cy="168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14033" l="17059" r="65864" t="54251"/>
          <a:stretch/>
        </p:blipFill>
        <p:spPr>
          <a:xfrm rot="429586">
            <a:off x="2805965" y="3893310"/>
            <a:ext cx="1401720" cy="1622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">
            <a:off x="1699025" y="2301075"/>
            <a:ext cx="1738198" cy="118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b="8475" l="0" r="0" t="0"/>
          <a:stretch/>
        </p:blipFill>
        <p:spPr>
          <a:xfrm>
            <a:off x="2321643" y="81972"/>
            <a:ext cx="1939455" cy="210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501696">
            <a:off x="270025" y="4101568"/>
            <a:ext cx="1914100" cy="1153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oogle Shape;69;p14"/>
          <p:cNvGraphicFramePr/>
          <p:nvPr/>
        </p:nvGraphicFramePr>
        <p:xfrm>
          <a:off x="0" y="-529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{CAE48303-1692-4ACD-B549-BA233E8485A3}</a:tableStyleId>
              </a:tblPr>
              <a:tblGrid>
                <a:gridCol w="4572000"/>
                <a:gridCol w="4572000"/>
              </a:tblGrid>
              <a:tr h="576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01575" marB="10157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01575" marB="10157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70" name="Google Shape;70;p14"/>
          <p:cNvSpPr/>
          <p:nvPr/>
        </p:nvSpPr>
        <p:spPr>
          <a:xfrm>
            <a:off x="192875" y="151028"/>
            <a:ext cx="3912900" cy="26022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5047625" y="151167"/>
            <a:ext cx="3912900" cy="26022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2615550" y="2949194"/>
            <a:ext cx="3912900" cy="26022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7561" l="0" r="0" t="0"/>
          <a:stretch/>
        </p:blipFill>
        <p:spPr>
          <a:xfrm>
            <a:off x="7460125" y="4010500"/>
            <a:ext cx="1500400" cy="15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192875" y="151167"/>
            <a:ext cx="15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Varela Round"/>
                <a:ea typeface="Varela Round"/>
                <a:cs typeface="Varela Round"/>
                <a:sym typeface="Varela Round"/>
              </a:rPr>
              <a:t>STATION #1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047625" y="151167"/>
            <a:ext cx="15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Varela Round"/>
                <a:ea typeface="Varela Round"/>
                <a:cs typeface="Varela Round"/>
                <a:sym typeface="Varela Round"/>
              </a:rPr>
              <a:t>STATION #2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2615550" y="2949194"/>
            <a:ext cx="15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Varela Round"/>
                <a:ea typeface="Varela Round"/>
                <a:cs typeface="Varela Round"/>
                <a:sym typeface="Varela Round"/>
              </a:rPr>
              <a:t>STATION #3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