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95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61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87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39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845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0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7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809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22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854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DE01-FCB4-47D6-B1DD-7CAD4DD48B28}" type="datetimeFigureOut">
              <a:rPr lang="he-IL" smtClean="0"/>
              <a:t>ה'/חשון/תש"פ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B397-DAA9-4BFB-B41B-3FDE18F569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94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dead silent class of people taking tests</a:t>
            </a:r>
            <a:b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stomach demonstrates whales sounds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s://makeameme.org/media/templates/conscientious_college_sen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86" y="231422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 our final project</a:t>
            </a:r>
            <a:b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wrote the title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s://makeameme.org/media/templates/dancing_black_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19" y="1778353"/>
            <a:ext cx="571500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mean to tell me the daily agenda has been written on the board all year?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makeameme.org/media/templates/skeptical_third_world_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86" y="169068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my homework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due date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34" y="1825625"/>
            <a:ext cx="6176433" cy="41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you packing already.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still 25 seconds left of class.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https://makeameme.org/media/templates/willy_wonka_sarcasm_m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64" y="18256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want a grade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better put your name on it!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better put a ring on i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30" y="1842381"/>
            <a:ext cx="7315200" cy="45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Students!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your teacher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66" y="1733550"/>
            <a:ext cx="9144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 be 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back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1787172"/>
            <a:ext cx="7890933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23" y="0"/>
            <a:ext cx="10515600" cy="1325563"/>
          </a:xfrm>
        </p:spPr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seriously just ask your teacher if spelling matters?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makeameme.org/media/templates/gordon_rams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6" y="1473082"/>
            <a:ext cx="8077377" cy="5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b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rearranged your desks after school yesterday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makeameme.org/media/templates/conspiracy_ke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53" y="177235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read for twenty minutes a day or I will tell the librarians. Got it?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makeameme.org/media/templates/internets_ho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86" y="1815042"/>
            <a:ext cx="5715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just came in from recess and now you ask to go to the bathroom?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makeameme.org/media/templates/old-tyme-overly-attached-girlfriend-oto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42" y="1811514"/>
            <a:ext cx="3566421" cy="50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going to be a lot of work</a:t>
            </a:r>
            <a:b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are in this together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makeameme.org/media/templates/buzz_and_woddy_toy_story_m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42" y="1994428"/>
            <a:ext cx="8649758" cy="47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bleeding or dying</a:t>
            </a:r>
            <a:b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No? Ok sit down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28" y="1970793"/>
            <a:ext cx="7689144" cy="43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3" y="105480"/>
            <a:ext cx="10515600" cy="1325563"/>
          </a:xfrm>
        </p:spPr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be like</a:t>
            </a:r>
            <a:b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“I’m just </a:t>
            </a:r>
            <a:r>
              <a:rPr lang="en-Z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gonna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wait until it’s quiet…”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makeameme.org/media/templates/waiting-skel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89" y="1512711"/>
            <a:ext cx="3730054" cy="49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see one more kid flipping a bottle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makeameme.org/media/templates/jackie-chan-w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650420"/>
            <a:ext cx="5715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122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In a dead silent class of people taking tests My stomach demonstrates whales sounds</vt:lpstr>
      <vt:lpstr>Did you seriously just ask your teacher if spelling matters?</vt:lpstr>
      <vt:lpstr>Yes I rearranged your desks after school yesterday</vt:lpstr>
      <vt:lpstr>You will read for twenty minutes a day or I will tell the librarians. Got it?</vt:lpstr>
      <vt:lpstr>You just came in from recess and now you ask to go to the bathroom?</vt:lpstr>
      <vt:lpstr>It’s going to be a lot of work But we are in this together</vt:lpstr>
      <vt:lpstr>Are you bleeding or dying No? Ok sit down</vt:lpstr>
      <vt:lpstr>Teacher’s be like “I’m just gonna wait until it’s quiet…”</vt:lpstr>
      <vt:lpstr>If I see one more kid flipping a bottle</vt:lpstr>
      <vt:lpstr>Started our final project Just wrote the title</vt:lpstr>
      <vt:lpstr>You mean to tell me the daily agenda has been written on the board all year?</vt:lpstr>
      <vt:lpstr>Finished my homework  before the due date</vt:lpstr>
      <vt:lpstr>Why are you packing already. There’s still 25 seconds left of class.</vt:lpstr>
      <vt:lpstr>If you want a grade You better put your name on it!</vt:lpstr>
      <vt:lpstr>Students! I am your teacher</vt:lpstr>
      <vt:lpstr>Eyes be on my 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האווי גורדון</dc:creator>
  <cp:lastModifiedBy>האווי גורדון</cp:lastModifiedBy>
  <cp:revision>7</cp:revision>
  <dcterms:created xsi:type="dcterms:W3CDTF">2019-11-03T08:21:35Z</dcterms:created>
  <dcterms:modified xsi:type="dcterms:W3CDTF">2019-11-03T09:12:06Z</dcterms:modified>
</cp:coreProperties>
</file>