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319" r:id="rId2"/>
    <p:sldId id="320" r:id="rId3"/>
    <p:sldId id="323" r:id="rId4"/>
    <p:sldId id="337" r:id="rId5"/>
    <p:sldId id="356" r:id="rId6"/>
    <p:sldId id="357" r:id="rId7"/>
    <p:sldId id="358" r:id="rId8"/>
    <p:sldId id="328" r:id="rId9"/>
    <p:sldId id="327" r:id="rId10"/>
    <p:sldId id="333" r:id="rId11"/>
    <p:sldId id="331" r:id="rId12"/>
    <p:sldId id="330" r:id="rId13"/>
    <p:sldId id="329" r:id="rId14"/>
    <p:sldId id="332" r:id="rId15"/>
    <p:sldId id="321" r:id="rId16"/>
    <p:sldId id="325" r:id="rId17"/>
    <p:sldId id="315" r:id="rId18"/>
    <p:sldId id="322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354" r:id="rId36"/>
    <p:sldId id="355" r:id="rId37"/>
    <p:sldId id="295" r:id="rId38"/>
    <p:sldId id="283" r:id="rId3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INA KAHN HORWITZ" initials="JKH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445" autoAdjust="0"/>
    <p:restoredTop sz="86333" autoAdjust="0"/>
  </p:normalViewPr>
  <p:slideViewPr>
    <p:cSldViewPr>
      <p:cViewPr varScale="1">
        <p:scale>
          <a:sx n="100" d="100"/>
          <a:sy n="100" d="100"/>
        </p:scale>
        <p:origin x="18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182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7F958D-8B70-4DFA-AAB6-AE5A90AE6AFC}" type="doc">
      <dgm:prSet loTypeId="urn:microsoft.com/office/officeart/2005/8/layout/pyramid1" loCatId="pyramid" qsTypeId="urn:microsoft.com/office/officeart/2005/8/quickstyle/simple1" qsCatId="simple" csTypeId="urn:microsoft.com/office/officeart/2005/8/colors/colorful5" csCatId="colorful" phldr="1"/>
      <dgm:spPr/>
    </dgm:pt>
    <dgm:pt modelId="{0BBCB1B1-9446-40D0-AC50-D80B6EDC7D43}">
      <dgm:prSet phldrT="[Text]" custT="1"/>
      <dgm:spPr>
        <a:gradFill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r>
            <a:rPr lang="en-GB" sz="2800" b="1" dirty="0" smtClean="0"/>
            <a:t>phonemes</a:t>
          </a:r>
          <a:endParaRPr lang="en-US" sz="2800" b="1" dirty="0"/>
        </a:p>
      </dgm:t>
    </dgm:pt>
    <dgm:pt modelId="{81C0F2FC-F551-4A39-AEC0-C1DA1A11BB5B}" type="parTrans" cxnId="{1AF61C57-DADE-488A-869A-24F59376D5D8}">
      <dgm:prSet/>
      <dgm:spPr/>
      <dgm:t>
        <a:bodyPr/>
        <a:lstStyle/>
        <a:p>
          <a:endParaRPr lang="en-US"/>
        </a:p>
      </dgm:t>
    </dgm:pt>
    <dgm:pt modelId="{4FB5AA8E-6675-4135-A5DA-AC72343CD064}" type="sibTrans" cxnId="{1AF61C57-DADE-488A-869A-24F59376D5D8}">
      <dgm:prSet/>
      <dgm:spPr/>
      <dgm:t>
        <a:bodyPr/>
        <a:lstStyle/>
        <a:p>
          <a:endParaRPr lang="en-US"/>
        </a:p>
      </dgm:t>
    </dgm:pt>
    <dgm:pt modelId="{8A2A279E-8371-4803-9E12-2319D5C3EDB2}">
      <dgm:prSet phldrT="[Text]" custT="1"/>
      <dgm:spPr>
        <a:solidFill>
          <a:schemeClr val="accent5">
            <a:hueOff val="-4966938"/>
            <a:satOff val="19906"/>
            <a:lumOff val="4314"/>
            <a:alpha val="36000"/>
          </a:schemeClr>
        </a:solidFill>
      </dgm:spPr>
      <dgm:t>
        <a:bodyPr/>
        <a:lstStyle/>
        <a:p>
          <a:r>
            <a:rPr lang="en-GB" sz="2800" b="1" dirty="0" smtClean="0"/>
            <a:t>onset-rimes</a:t>
          </a:r>
          <a:endParaRPr lang="en-US" sz="2800" b="1" dirty="0"/>
        </a:p>
      </dgm:t>
    </dgm:pt>
    <dgm:pt modelId="{98B27F6B-83A2-42AD-B09A-92C1721205A5}" type="parTrans" cxnId="{33BB6E1A-6EED-43B5-A8B6-44C669C37380}">
      <dgm:prSet/>
      <dgm:spPr/>
      <dgm:t>
        <a:bodyPr/>
        <a:lstStyle/>
        <a:p>
          <a:endParaRPr lang="en-US"/>
        </a:p>
      </dgm:t>
    </dgm:pt>
    <dgm:pt modelId="{A41DABAF-BAAE-4840-996D-FE607B8C075B}" type="sibTrans" cxnId="{33BB6E1A-6EED-43B5-A8B6-44C669C37380}">
      <dgm:prSet/>
      <dgm:spPr/>
      <dgm:t>
        <a:bodyPr/>
        <a:lstStyle/>
        <a:p>
          <a:endParaRPr lang="en-US"/>
        </a:p>
      </dgm:t>
    </dgm:pt>
    <dgm:pt modelId="{E80A39C9-CB3A-4E34-9029-29A4648C7F90}">
      <dgm:prSet phldrT="[Text]" custT="1"/>
      <dgm:spPr>
        <a:solidFill>
          <a:schemeClr val="accent5">
            <a:hueOff val="-9933876"/>
            <a:satOff val="39811"/>
            <a:lumOff val="8628"/>
            <a:alpha val="60000"/>
          </a:schemeClr>
        </a:solidFill>
      </dgm:spPr>
      <dgm:t>
        <a:bodyPr/>
        <a:lstStyle/>
        <a:p>
          <a:r>
            <a:rPr lang="en-GB" sz="2800" b="1" dirty="0" smtClean="0"/>
            <a:t>syllables</a:t>
          </a:r>
          <a:endParaRPr lang="en-US" sz="2800" b="1" dirty="0"/>
        </a:p>
      </dgm:t>
    </dgm:pt>
    <dgm:pt modelId="{C368E29C-561B-4329-BC74-3EF7E876D2BA}" type="parTrans" cxnId="{5B0AF7D9-976F-4B79-A54D-3875ADAA558B}">
      <dgm:prSet/>
      <dgm:spPr/>
      <dgm:t>
        <a:bodyPr/>
        <a:lstStyle/>
        <a:p>
          <a:endParaRPr lang="en-US"/>
        </a:p>
      </dgm:t>
    </dgm:pt>
    <dgm:pt modelId="{DB152AE8-4A23-438B-A64A-1F89CC18C868}" type="sibTrans" cxnId="{5B0AF7D9-976F-4B79-A54D-3875ADAA558B}">
      <dgm:prSet/>
      <dgm:spPr/>
      <dgm:t>
        <a:bodyPr/>
        <a:lstStyle/>
        <a:p>
          <a:endParaRPr lang="en-US"/>
        </a:p>
      </dgm:t>
    </dgm:pt>
    <dgm:pt modelId="{DA1061D9-BBF3-4A65-92B7-BC479AA0E171}" type="pres">
      <dgm:prSet presAssocID="{147F958D-8B70-4DFA-AAB6-AE5A90AE6AFC}" presName="Name0" presStyleCnt="0">
        <dgm:presLayoutVars>
          <dgm:dir/>
          <dgm:animLvl val="lvl"/>
          <dgm:resizeHandles val="exact"/>
        </dgm:presLayoutVars>
      </dgm:prSet>
      <dgm:spPr/>
    </dgm:pt>
    <dgm:pt modelId="{A45DA788-7A48-477A-ACDF-2E4D13E8D679}" type="pres">
      <dgm:prSet presAssocID="{0BBCB1B1-9446-40D0-AC50-D80B6EDC7D43}" presName="Name8" presStyleCnt="0"/>
      <dgm:spPr/>
    </dgm:pt>
    <dgm:pt modelId="{0AD62E46-5FDE-4647-B32D-DBA6D561BC69}" type="pres">
      <dgm:prSet presAssocID="{0BBCB1B1-9446-40D0-AC50-D80B6EDC7D43}" presName="level" presStyleLbl="node1" presStyleIdx="0" presStyleCnt="3" custScaleX="26082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3B7131-4F8F-4048-A2E6-D82A31323833}" type="pres">
      <dgm:prSet presAssocID="{0BBCB1B1-9446-40D0-AC50-D80B6EDC7D4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66F2B6-D1D2-48A1-98FC-0489918CF4ED}" type="pres">
      <dgm:prSet presAssocID="{8A2A279E-8371-4803-9E12-2319D5C3EDB2}" presName="Name8" presStyleCnt="0"/>
      <dgm:spPr/>
    </dgm:pt>
    <dgm:pt modelId="{5B1C39FD-3F6B-407C-A28D-72CC8578EA31}" type="pres">
      <dgm:prSet presAssocID="{8A2A279E-8371-4803-9E12-2319D5C3EDB2}" presName="level" presStyleLbl="node1" presStyleIdx="1" presStyleCnt="3" custScaleX="15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5B1F44-0D22-4DC1-B037-0AED3D1FE9D0}" type="pres">
      <dgm:prSet presAssocID="{8A2A279E-8371-4803-9E12-2319D5C3EDB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C94381-8875-48A3-9961-E9EBF416C1CD}" type="pres">
      <dgm:prSet presAssocID="{E80A39C9-CB3A-4E34-9029-29A4648C7F90}" presName="Name8" presStyleCnt="0"/>
      <dgm:spPr/>
    </dgm:pt>
    <dgm:pt modelId="{5C893614-28A9-4DDE-BCD1-1EFCFEF95892}" type="pres">
      <dgm:prSet presAssocID="{E80A39C9-CB3A-4E34-9029-29A4648C7F9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FB84B6-55B6-4C5A-B707-719D84D6B0AA}" type="pres">
      <dgm:prSet presAssocID="{E80A39C9-CB3A-4E34-9029-29A4648C7F9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DC41F9-3D8F-4F9B-9414-51A15E9ABC4A}" type="presOf" srcId="{0BBCB1B1-9446-40D0-AC50-D80B6EDC7D43}" destId="{0AD62E46-5FDE-4647-B32D-DBA6D561BC69}" srcOrd="0" destOrd="0" presId="urn:microsoft.com/office/officeart/2005/8/layout/pyramid1"/>
    <dgm:cxn modelId="{1AF61C57-DADE-488A-869A-24F59376D5D8}" srcId="{147F958D-8B70-4DFA-AAB6-AE5A90AE6AFC}" destId="{0BBCB1B1-9446-40D0-AC50-D80B6EDC7D43}" srcOrd="0" destOrd="0" parTransId="{81C0F2FC-F551-4A39-AEC0-C1DA1A11BB5B}" sibTransId="{4FB5AA8E-6675-4135-A5DA-AC72343CD064}"/>
    <dgm:cxn modelId="{15FE868D-4D92-4DD9-86C4-D43553D6F623}" type="presOf" srcId="{8A2A279E-8371-4803-9E12-2319D5C3EDB2}" destId="{5B1C39FD-3F6B-407C-A28D-72CC8578EA31}" srcOrd="0" destOrd="0" presId="urn:microsoft.com/office/officeart/2005/8/layout/pyramid1"/>
    <dgm:cxn modelId="{5B0AF7D9-976F-4B79-A54D-3875ADAA558B}" srcId="{147F958D-8B70-4DFA-AAB6-AE5A90AE6AFC}" destId="{E80A39C9-CB3A-4E34-9029-29A4648C7F90}" srcOrd="2" destOrd="0" parTransId="{C368E29C-561B-4329-BC74-3EF7E876D2BA}" sibTransId="{DB152AE8-4A23-438B-A64A-1F89CC18C868}"/>
    <dgm:cxn modelId="{33BB6E1A-6EED-43B5-A8B6-44C669C37380}" srcId="{147F958D-8B70-4DFA-AAB6-AE5A90AE6AFC}" destId="{8A2A279E-8371-4803-9E12-2319D5C3EDB2}" srcOrd="1" destOrd="0" parTransId="{98B27F6B-83A2-42AD-B09A-92C1721205A5}" sibTransId="{A41DABAF-BAAE-4840-996D-FE607B8C075B}"/>
    <dgm:cxn modelId="{476F25B5-0807-4847-B7D3-76400A6CFB53}" type="presOf" srcId="{8A2A279E-8371-4803-9E12-2319D5C3EDB2}" destId="{505B1F44-0D22-4DC1-B037-0AED3D1FE9D0}" srcOrd="1" destOrd="0" presId="urn:microsoft.com/office/officeart/2005/8/layout/pyramid1"/>
    <dgm:cxn modelId="{05850423-D4A8-403C-8B97-549BCA3C21FC}" type="presOf" srcId="{E80A39C9-CB3A-4E34-9029-29A4648C7F90}" destId="{BAFB84B6-55B6-4C5A-B707-719D84D6B0AA}" srcOrd="1" destOrd="0" presId="urn:microsoft.com/office/officeart/2005/8/layout/pyramid1"/>
    <dgm:cxn modelId="{DE083260-414F-408B-A58E-474EA71FED71}" type="presOf" srcId="{0BBCB1B1-9446-40D0-AC50-D80B6EDC7D43}" destId="{5A3B7131-4F8F-4048-A2E6-D82A31323833}" srcOrd="1" destOrd="0" presId="urn:microsoft.com/office/officeart/2005/8/layout/pyramid1"/>
    <dgm:cxn modelId="{26DAAB05-3746-493A-AC06-F6D798C5BB78}" type="presOf" srcId="{E80A39C9-CB3A-4E34-9029-29A4648C7F90}" destId="{5C893614-28A9-4DDE-BCD1-1EFCFEF95892}" srcOrd="0" destOrd="0" presId="urn:microsoft.com/office/officeart/2005/8/layout/pyramid1"/>
    <dgm:cxn modelId="{7370FDDF-1E17-4C5B-B907-7C229024C516}" type="presOf" srcId="{147F958D-8B70-4DFA-AAB6-AE5A90AE6AFC}" destId="{DA1061D9-BBF3-4A65-92B7-BC479AA0E171}" srcOrd="0" destOrd="0" presId="urn:microsoft.com/office/officeart/2005/8/layout/pyramid1"/>
    <dgm:cxn modelId="{814CA0D6-9780-482F-AB22-9FB7EF1B57D7}" type="presParOf" srcId="{DA1061D9-BBF3-4A65-92B7-BC479AA0E171}" destId="{A45DA788-7A48-477A-ACDF-2E4D13E8D679}" srcOrd="0" destOrd="0" presId="urn:microsoft.com/office/officeart/2005/8/layout/pyramid1"/>
    <dgm:cxn modelId="{279E1F20-068D-4517-A96E-8EB3D5E14ED3}" type="presParOf" srcId="{A45DA788-7A48-477A-ACDF-2E4D13E8D679}" destId="{0AD62E46-5FDE-4647-B32D-DBA6D561BC69}" srcOrd="0" destOrd="0" presId="urn:microsoft.com/office/officeart/2005/8/layout/pyramid1"/>
    <dgm:cxn modelId="{DD4AF466-2BD6-497A-90A8-7DF4BDB0B50A}" type="presParOf" srcId="{A45DA788-7A48-477A-ACDF-2E4D13E8D679}" destId="{5A3B7131-4F8F-4048-A2E6-D82A31323833}" srcOrd="1" destOrd="0" presId="urn:microsoft.com/office/officeart/2005/8/layout/pyramid1"/>
    <dgm:cxn modelId="{205BA226-BC00-4F16-8938-FB2F96798935}" type="presParOf" srcId="{DA1061D9-BBF3-4A65-92B7-BC479AA0E171}" destId="{6666F2B6-D1D2-48A1-98FC-0489918CF4ED}" srcOrd="1" destOrd="0" presId="urn:microsoft.com/office/officeart/2005/8/layout/pyramid1"/>
    <dgm:cxn modelId="{6F52BE50-FF27-4986-96F5-231C0123BFE4}" type="presParOf" srcId="{6666F2B6-D1D2-48A1-98FC-0489918CF4ED}" destId="{5B1C39FD-3F6B-407C-A28D-72CC8578EA31}" srcOrd="0" destOrd="0" presId="urn:microsoft.com/office/officeart/2005/8/layout/pyramid1"/>
    <dgm:cxn modelId="{0E8B339E-4C25-4A17-BA5F-14BD3C40121B}" type="presParOf" srcId="{6666F2B6-D1D2-48A1-98FC-0489918CF4ED}" destId="{505B1F44-0D22-4DC1-B037-0AED3D1FE9D0}" srcOrd="1" destOrd="0" presId="urn:microsoft.com/office/officeart/2005/8/layout/pyramid1"/>
    <dgm:cxn modelId="{AF08495A-3546-4747-B58B-D8F6875A9376}" type="presParOf" srcId="{DA1061D9-BBF3-4A65-92B7-BC479AA0E171}" destId="{E8C94381-8875-48A3-9961-E9EBF416C1CD}" srcOrd="2" destOrd="0" presId="urn:microsoft.com/office/officeart/2005/8/layout/pyramid1"/>
    <dgm:cxn modelId="{94F07F9F-7305-4696-A31D-91E3277F9D57}" type="presParOf" srcId="{E8C94381-8875-48A3-9961-E9EBF416C1CD}" destId="{5C893614-28A9-4DDE-BCD1-1EFCFEF95892}" srcOrd="0" destOrd="0" presId="urn:microsoft.com/office/officeart/2005/8/layout/pyramid1"/>
    <dgm:cxn modelId="{77960607-E5EF-40CB-9672-17CC882F910D}" type="presParOf" srcId="{E8C94381-8875-48A3-9961-E9EBF416C1CD}" destId="{BAFB84B6-55B6-4C5A-B707-719D84D6B0A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E263222-60F5-4EEB-9823-FD1B64DCACF9}" type="doc">
      <dgm:prSet loTypeId="urn:microsoft.com/office/officeart/2005/8/layout/chart3" loCatId="relationship" qsTypeId="urn:microsoft.com/office/officeart/2005/8/quickstyle/simple3" qsCatId="simple" csTypeId="urn:microsoft.com/office/officeart/2005/8/colors/colorful5" csCatId="colorful" phldr="1"/>
      <dgm:spPr/>
    </dgm:pt>
    <dgm:pt modelId="{DAD73477-1BE7-4A3E-876E-CB9BBC47B417}">
      <dgm:prSet phldrT="[Text]"/>
      <dgm:spPr/>
      <dgm:t>
        <a:bodyPr/>
        <a:lstStyle/>
        <a:p>
          <a:r>
            <a:rPr lang="en-GB" b="1" dirty="0" smtClean="0"/>
            <a:t>6</a:t>
          </a:r>
          <a:r>
            <a:rPr lang="en-GB" b="1" baseline="30000" dirty="0" smtClean="0"/>
            <a:t>th</a:t>
          </a:r>
          <a:r>
            <a:rPr lang="en-GB" b="1" dirty="0" smtClean="0"/>
            <a:t> grade</a:t>
          </a:r>
          <a:r>
            <a:rPr lang="en-GB" dirty="0" smtClean="0"/>
            <a:t>: </a:t>
          </a:r>
        </a:p>
        <a:p>
          <a:r>
            <a:rPr lang="en-GB" dirty="0" smtClean="0"/>
            <a:t>24 * 4 = 96 lessons</a:t>
          </a:r>
          <a:endParaRPr lang="en-US" dirty="0"/>
        </a:p>
      </dgm:t>
    </dgm:pt>
    <dgm:pt modelId="{C30A78FB-5BA5-4FF8-989A-B8DAB84D87C0}" type="parTrans" cxnId="{EFFAFC70-B162-4BE8-BF32-4428EB51B0F5}">
      <dgm:prSet/>
      <dgm:spPr/>
      <dgm:t>
        <a:bodyPr/>
        <a:lstStyle/>
        <a:p>
          <a:endParaRPr lang="en-US"/>
        </a:p>
      </dgm:t>
    </dgm:pt>
    <dgm:pt modelId="{1131E4C6-E6C2-4E24-AADF-CC872C3C9AFE}" type="sibTrans" cxnId="{EFFAFC70-B162-4BE8-BF32-4428EB51B0F5}">
      <dgm:prSet/>
      <dgm:spPr/>
      <dgm:t>
        <a:bodyPr/>
        <a:lstStyle/>
        <a:p>
          <a:endParaRPr lang="en-US"/>
        </a:p>
      </dgm:t>
    </dgm:pt>
    <dgm:pt modelId="{FF672FA1-EBB3-492D-8186-53345AE8BC83}">
      <dgm:prSet phldrT="[Text]"/>
      <dgm:spPr/>
      <dgm:t>
        <a:bodyPr/>
        <a:lstStyle/>
        <a:p>
          <a:r>
            <a:rPr lang="en-GB" b="1" dirty="0" smtClean="0"/>
            <a:t>5</a:t>
          </a:r>
          <a:r>
            <a:rPr lang="en-GB" b="1" baseline="30000" dirty="0" smtClean="0"/>
            <a:t>th</a:t>
          </a:r>
          <a:r>
            <a:rPr lang="en-GB" b="1" dirty="0" smtClean="0"/>
            <a:t> grade</a:t>
          </a:r>
          <a:r>
            <a:rPr lang="en-GB" dirty="0" smtClean="0"/>
            <a:t>: </a:t>
          </a:r>
        </a:p>
        <a:p>
          <a:r>
            <a:rPr lang="en-GB" dirty="0" smtClean="0"/>
            <a:t>32 * 4 = 128 lessons</a:t>
          </a:r>
          <a:endParaRPr lang="en-US" dirty="0"/>
        </a:p>
      </dgm:t>
    </dgm:pt>
    <dgm:pt modelId="{0400BBA6-E907-4648-82F9-6B12485D5F7D}" type="parTrans" cxnId="{C889812A-D8F0-49F5-9DB7-7F6DB4327EC1}">
      <dgm:prSet/>
      <dgm:spPr/>
      <dgm:t>
        <a:bodyPr/>
        <a:lstStyle/>
        <a:p>
          <a:endParaRPr lang="en-US"/>
        </a:p>
      </dgm:t>
    </dgm:pt>
    <dgm:pt modelId="{CC748D34-F853-463C-A607-134B23395CF3}" type="sibTrans" cxnId="{C889812A-D8F0-49F5-9DB7-7F6DB4327EC1}">
      <dgm:prSet/>
      <dgm:spPr/>
      <dgm:t>
        <a:bodyPr/>
        <a:lstStyle/>
        <a:p>
          <a:endParaRPr lang="en-US"/>
        </a:p>
      </dgm:t>
    </dgm:pt>
    <dgm:pt modelId="{12D422C3-B218-445E-A197-6D17FA2717C4}">
      <dgm:prSet phldrT="[Text]"/>
      <dgm:spPr/>
      <dgm:t>
        <a:bodyPr/>
        <a:lstStyle/>
        <a:p>
          <a:r>
            <a:rPr lang="en-GB" b="1" dirty="0" smtClean="0"/>
            <a:t>3</a:t>
          </a:r>
          <a:r>
            <a:rPr lang="en-GB" b="1" baseline="30000" dirty="0" smtClean="0"/>
            <a:t>rd</a:t>
          </a:r>
          <a:r>
            <a:rPr lang="en-GB" b="1" dirty="0" smtClean="0"/>
            <a:t> grade</a:t>
          </a:r>
          <a:r>
            <a:rPr lang="en-GB" dirty="0" smtClean="0"/>
            <a:t>: </a:t>
          </a:r>
        </a:p>
        <a:p>
          <a:r>
            <a:rPr lang="en-GB" dirty="0" smtClean="0"/>
            <a:t>32 * 2 = 64 lessons</a:t>
          </a:r>
          <a:endParaRPr lang="en-US" dirty="0"/>
        </a:p>
      </dgm:t>
    </dgm:pt>
    <dgm:pt modelId="{402B8A73-3D18-4EDF-9EF9-CDBFA3AD16C5}" type="parTrans" cxnId="{4FD4F3A1-B436-4250-9456-5493F65EA5C5}">
      <dgm:prSet/>
      <dgm:spPr/>
      <dgm:t>
        <a:bodyPr/>
        <a:lstStyle/>
        <a:p>
          <a:endParaRPr lang="en-US"/>
        </a:p>
      </dgm:t>
    </dgm:pt>
    <dgm:pt modelId="{DFA08E90-CBD9-41D6-8C73-27BF7F78623D}" type="sibTrans" cxnId="{4FD4F3A1-B436-4250-9456-5493F65EA5C5}">
      <dgm:prSet/>
      <dgm:spPr/>
      <dgm:t>
        <a:bodyPr/>
        <a:lstStyle/>
        <a:p>
          <a:endParaRPr lang="en-US"/>
        </a:p>
      </dgm:t>
    </dgm:pt>
    <dgm:pt modelId="{DD3A7C9F-ABE8-43D9-8A88-8D0E23FD9D03}">
      <dgm:prSet/>
      <dgm:spPr/>
      <dgm:t>
        <a:bodyPr/>
        <a:lstStyle/>
        <a:p>
          <a:r>
            <a:rPr lang="en-GB" b="1" dirty="0" smtClean="0"/>
            <a:t>4</a:t>
          </a:r>
          <a:r>
            <a:rPr lang="en-GB" b="1" baseline="30000" dirty="0" smtClean="0"/>
            <a:t>th</a:t>
          </a:r>
          <a:r>
            <a:rPr lang="en-GB" b="1" dirty="0" smtClean="0"/>
            <a:t> grade</a:t>
          </a:r>
          <a:r>
            <a:rPr lang="en-GB" dirty="0" smtClean="0"/>
            <a:t>:</a:t>
          </a:r>
        </a:p>
        <a:p>
          <a:r>
            <a:rPr lang="en-GB" dirty="0" smtClean="0"/>
            <a:t>32 * 4 = 128 lessons</a:t>
          </a:r>
          <a:endParaRPr lang="en-US" dirty="0"/>
        </a:p>
      </dgm:t>
    </dgm:pt>
    <dgm:pt modelId="{E71BCF34-B0FB-4BF4-86B5-C1A9742DEFD9}" type="parTrans" cxnId="{60568706-171C-4FD0-8B2A-B35C68489860}">
      <dgm:prSet/>
      <dgm:spPr/>
      <dgm:t>
        <a:bodyPr/>
        <a:lstStyle/>
        <a:p>
          <a:endParaRPr lang="en-US"/>
        </a:p>
      </dgm:t>
    </dgm:pt>
    <dgm:pt modelId="{899711DD-76A6-4B1B-9D86-AF059AE86E75}" type="sibTrans" cxnId="{60568706-171C-4FD0-8B2A-B35C68489860}">
      <dgm:prSet/>
      <dgm:spPr/>
      <dgm:t>
        <a:bodyPr/>
        <a:lstStyle/>
        <a:p>
          <a:endParaRPr lang="en-US"/>
        </a:p>
      </dgm:t>
    </dgm:pt>
    <dgm:pt modelId="{8AC0EF4D-96E8-4C6F-BF31-6669A189FF93}" type="pres">
      <dgm:prSet presAssocID="{8E263222-60F5-4EEB-9823-FD1B64DCACF9}" presName="compositeShape" presStyleCnt="0">
        <dgm:presLayoutVars>
          <dgm:chMax val="7"/>
          <dgm:dir/>
          <dgm:resizeHandles val="exact"/>
        </dgm:presLayoutVars>
      </dgm:prSet>
      <dgm:spPr/>
    </dgm:pt>
    <dgm:pt modelId="{3700B1F4-AB23-4329-8F02-9F3C2A01F787}" type="pres">
      <dgm:prSet presAssocID="{8E263222-60F5-4EEB-9823-FD1B64DCACF9}" presName="wedge1" presStyleLbl="node1" presStyleIdx="0" presStyleCnt="4" custScaleX="216039" custScaleY="115301" custLinFactNeighborX="-4001" custLinFactNeighborY="3827"/>
      <dgm:spPr/>
      <dgm:t>
        <a:bodyPr/>
        <a:lstStyle/>
        <a:p>
          <a:endParaRPr lang="en-US"/>
        </a:p>
      </dgm:t>
    </dgm:pt>
    <dgm:pt modelId="{5DC4903E-F094-42CD-B949-31BF217564BC}" type="pres">
      <dgm:prSet presAssocID="{8E263222-60F5-4EEB-9823-FD1B64DCACF9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BFBD1E-1855-44FD-85CB-C9A702083388}" type="pres">
      <dgm:prSet presAssocID="{8E263222-60F5-4EEB-9823-FD1B64DCACF9}" presName="wedge2" presStyleLbl="node1" presStyleIdx="1" presStyleCnt="4" custScaleX="216406"/>
      <dgm:spPr/>
      <dgm:t>
        <a:bodyPr/>
        <a:lstStyle/>
        <a:p>
          <a:endParaRPr lang="en-US"/>
        </a:p>
      </dgm:t>
    </dgm:pt>
    <dgm:pt modelId="{0B7295C3-E2CA-4530-8C65-E33598061E8F}" type="pres">
      <dgm:prSet presAssocID="{8E263222-60F5-4EEB-9823-FD1B64DCACF9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B99A34-CB1C-422C-9F9C-8F6C65F31387}" type="pres">
      <dgm:prSet presAssocID="{8E263222-60F5-4EEB-9823-FD1B64DCACF9}" presName="wedge3" presStyleLbl="node1" presStyleIdx="2" presStyleCnt="4" custScaleX="208345"/>
      <dgm:spPr/>
      <dgm:t>
        <a:bodyPr/>
        <a:lstStyle/>
        <a:p>
          <a:endParaRPr lang="en-US"/>
        </a:p>
      </dgm:t>
    </dgm:pt>
    <dgm:pt modelId="{D8771BC3-F6F1-464F-ADA5-D6CFC08D6831}" type="pres">
      <dgm:prSet presAssocID="{8E263222-60F5-4EEB-9823-FD1B64DCACF9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542073-E9D3-4A3B-BAF9-FB6AA69B1518}" type="pres">
      <dgm:prSet presAssocID="{8E263222-60F5-4EEB-9823-FD1B64DCACF9}" presName="wedge4" presStyleLbl="node1" presStyleIdx="3" presStyleCnt="4" custScaleX="207919" custScaleY="113755"/>
      <dgm:spPr/>
      <dgm:t>
        <a:bodyPr/>
        <a:lstStyle/>
        <a:p>
          <a:endParaRPr lang="en-US"/>
        </a:p>
      </dgm:t>
    </dgm:pt>
    <dgm:pt modelId="{33443D7F-959E-4A7C-89B5-F4FC1ED26F1B}" type="pres">
      <dgm:prSet presAssocID="{8E263222-60F5-4EEB-9823-FD1B64DCACF9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0568706-171C-4FD0-8B2A-B35C68489860}" srcId="{8E263222-60F5-4EEB-9823-FD1B64DCACF9}" destId="{DD3A7C9F-ABE8-43D9-8A88-8D0E23FD9D03}" srcOrd="0" destOrd="0" parTransId="{E71BCF34-B0FB-4BF4-86B5-C1A9742DEFD9}" sibTransId="{899711DD-76A6-4B1B-9D86-AF059AE86E75}"/>
    <dgm:cxn modelId="{B9BE32B3-DC0B-47D0-8393-687127B20418}" type="presOf" srcId="{DAD73477-1BE7-4A3E-876E-CB9BBC47B417}" destId="{22BFBD1E-1855-44FD-85CB-C9A702083388}" srcOrd="0" destOrd="0" presId="urn:microsoft.com/office/officeart/2005/8/layout/chart3"/>
    <dgm:cxn modelId="{FBC1FAC5-791A-4980-A5D8-8F97E46DE65A}" type="presOf" srcId="{FF672FA1-EBB3-492D-8186-53345AE8BC83}" destId="{8EB99A34-CB1C-422C-9F9C-8F6C65F31387}" srcOrd="0" destOrd="0" presId="urn:microsoft.com/office/officeart/2005/8/layout/chart3"/>
    <dgm:cxn modelId="{4CA48D1C-1E45-4D3D-B50A-4C4AD586AB2D}" type="presOf" srcId="{12D422C3-B218-445E-A197-6D17FA2717C4}" destId="{33443D7F-959E-4A7C-89B5-F4FC1ED26F1B}" srcOrd="1" destOrd="0" presId="urn:microsoft.com/office/officeart/2005/8/layout/chart3"/>
    <dgm:cxn modelId="{F77FA75C-0DB0-4951-85BF-06C38B4C40A4}" type="presOf" srcId="{DAD73477-1BE7-4A3E-876E-CB9BBC47B417}" destId="{0B7295C3-E2CA-4530-8C65-E33598061E8F}" srcOrd="1" destOrd="0" presId="urn:microsoft.com/office/officeart/2005/8/layout/chart3"/>
    <dgm:cxn modelId="{A74D5735-B681-44B3-9DD7-91F9B8A9DD98}" type="presOf" srcId="{FF672FA1-EBB3-492D-8186-53345AE8BC83}" destId="{D8771BC3-F6F1-464F-ADA5-D6CFC08D6831}" srcOrd="1" destOrd="0" presId="urn:microsoft.com/office/officeart/2005/8/layout/chart3"/>
    <dgm:cxn modelId="{40EE0ECB-5DC7-4448-851C-2EAF8C0E2DB3}" type="presOf" srcId="{8E263222-60F5-4EEB-9823-FD1B64DCACF9}" destId="{8AC0EF4D-96E8-4C6F-BF31-6669A189FF93}" srcOrd="0" destOrd="0" presId="urn:microsoft.com/office/officeart/2005/8/layout/chart3"/>
    <dgm:cxn modelId="{05FE3E45-DD4A-4E3F-94D3-5A7E0C1C7A0A}" type="presOf" srcId="{DD3A7C9F-ABE8-43D9-8A88-8D0E23FD9D03}" destId="{3700B1F4-AB23-4329-8F02-9F3C2A01F787}" srcOrd="0" destOrd="0" presId="urn:microsoft.com/office/officeart/2005/8/layout/chart3"/>
    <dgm:cxn modelId="{4FD4F3A1-B436-4250-9456-5493F65EA5C5}" srcId="{8E263222-60F5-4EEB-9823-FD1B64DCACF9}" destId="{12D422C3-B218-445E-A197-6D17FA2717C4}" srcOrd="3" destOrd="0" parTransId="{402B8A73-3D18-4EDF-9EF9-CDBFA3AD16C5}" sibTransId="{DFA08E90-CBD9-41D6-8C73-27BF7F78623D}"/>
    <dgm:cxn modelId="{C889812A-D8F0-49F5-9DB7-7F6DB4327EC1}" srcId="{8E263222-60F5-4EEB-9823-FD1B64DCACF9}" destId="{FF672FA1-EBB3-492D-8186-53345AE8BC83}" srcOrd="2" destOrd="0" parTransId="{0400BBA6-E907-4648-82F9-6B12485D5F7D}" sibTransId="{CC748D34-F853-463C-A607-134B23395CF3}"/>
    <dgm:cxn modelId="{EFFAFC70-B162-4BE8-BF32-4428EB51B0F5}" srcId="{8E263222-60F5-4EEB-9823-FD1B64DCACF9}" destId="{DAD73477-1BE7-4A3E-876E-CB9BBC47B417}" srcOrd="1" destOrd="0" parTransId="{C30A78FB-5BA5-4FF8-989A-B8DAB84D87C0}" sibTransId="{1131E4C6-E6C2-4E24-AADF-CC872C3C9AFE}"/>
    <dgm:cxn modelId="{81B041BA-BF34-4A28-9B96-622477FC023F}" type="presOf" srcId="{DD3A7C9F-ABE8-43D9-8A88-8D0E23FD9D03}" destId="{5DC4903E-F094-42CD-B949-31BF217564BC}" srcOrd="1" destOrd="0" presId="urn:microsoft.com/office/officeart/2005/8/layout/chart3"/>
    <dgm:cxn modelId="{B4AED27B-739B-4251-AE92-B052254E9351}" type="presOf" srcId="{12D422C3-B218-445E-A197-6D17FA2717C4}" destId="{C5542073-E9D3-4A3B-BAF9-FB6AA69B1518}" srcOrd="0" destOrd="0" presId="urn:microsoft.com/office/officeart/2005/8/layout/chart3"/>
    <dgm:cxn modelId="{3B35CE6A-E6E6-43F8-9B75-E7B51BFADE80}" type="presParOf" srcId="{8AC0EF4D-96E8-4C6F-BF31-6669A189FF93}" destId="{3700B1F4-AB23-4329-8F02-9F3C2A01F787}" srcOrd="0" destOrd="0" presId="urn:microsoft.com/office/officeart/2005/8/layout/chart3"/>
    <dgm:cxn modelId="{56FD69DC-A91D-4925-9CB3-07DEC25E3D72}" type="presParOf" srcId="{8AC0EF4D-96E8-4C6F-BF31-6669A189FF93}" destId="{5DC4903E-F094-42CD-B949-31BF217564BC}" srcOrd="1" destOrd="0" presId="urn:microsoft.com/office/officeart/2005/8/layout/chart3"/>
    <dgm:cxn modelId="{E561FE10-BFAE-45C7-820A-671EA6E95775}" type="presParOf" srcId="{8AC0EF4D-96E8-4C6F-BF31-6669A189FF93}" destId="{22BFBD1E-1855-44FD-85CB-C9A702083388}" srcOrd="2" destOrd="0" presId="urn:microsoft.com/office/officeart/2005/8/layout/chart3"/>
    <dgm:cxn modelId="{A04C5E1F-0738-4977-8635-929EE6B147E8}" type="presParOf" srcId="{8AC0EF4D-96E8-4C6F-BF31-6669A189FF93}" destId="{0B7295C3-E2CA-4530-8C65-E33598061E8F}" srcOrd="3" destOrd="0" presId="urn:microsoft.com/office/officeart/2005/8/layout/chart3"/>
    <dgm:cxn modelId="{1A66E53C-18C4-4A07-8DE1-F5D5C35F964C}" type="presParOf" srcId="{8AC0EF4D-96E8-4C6F-BF31-6669A189FF93}" destId="{8EB99A34-CB1C-422C-9F9C-8F6C65F31387}" srcOrd="4" destOrd="0" presId="urn:microsoft.com/office/officeart/2005/8/layout/chart3"/>
    <dgm:cxn modelId="{8C2F5418-E277-47CF-9D1B-5EF8C53C2749}" type="presParOf" srcId="{8AC0EF4D-96E8-4C6F-BF31-6669A189FF93}" destId="{D8771BC3-F6F1-464F-ADA5-D6CFC08D6831}" srcOrd="5" destOrd="0" presId="urn:microsoft.com/office/officeart/2005/8/layout/chart3"/>
    <dgm:cxn modelId="{EAB74003-20E0-4523-95AF-A9E8CD25D144}" type="presParOf" srcId="{8AC0EF4D-96E8-4C6F-BF31-6669A189FF93}" destId="{C5542073-E9D3-4A3B-BAF9-FB6AA69B1518}" srcOrd="6" destOrd="0" presId="urn:microsoft.com/office/officeart/2005/8/layout/chart3"/>
    <dgm:cxn modelId="{3BFE5506-E2CF-40E6-9F86-5BCF0A2A93BB}" type="presParOf" srcId="{8AC0EF4D-96E8-4C6F-BF31-6669A189FF93}" destId="{33443D7F-959E-4A7C-89B5-F4FC1ED26F1B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70C4D2F-5B84-49DF-B440-9F6FABEFD7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2B32D1-4F3E-4EF1-9194-259118D4759A}">
      <dgm:prSet phldrT="[Text]" custT="1"/>
      <dgm:spPr>
        <a:solidFill>
          <a:srgbClr val="FFC000">
            <a:alpha val="52000"/>
          </a:srgbClr>
        </a:solidFill>
      </dgm:spPr>
      <dgm:t>
        <a:bodyPr/>
        <a:lstStyle/>
        <a:p>
          <a:pPr rtl="0"/>
          <a:r>
            <a:rPr lang="en-GB" sz="3200" b="1" dirty="0" smtClean="0">
              <a:solidFill>
                <a:schemeClr val="tx1"/>
              </a:solidFill>
            </a:rPr>
            <a:t>About </a:t>
          </a:r>
          <a:r>
            <a:rPr lang="en-GB" sz="3200" b="1" dirty="0" smtClean="0">
              <a:solidFill>
                <a:schemeClr val="tx1"/>
              </a:solidFill>
            </a:rPr>
            <a:t>3-7 new vocabulary items or conversational items per week (depending on the memory capacity of the learners)</a:t>
          </a:r>
          <a:endParaRPr lang="en-US" sz="3200" b="1" dirty="0">
            <a:solidFill>
              <a:schemeClr val="tx1"/>
            </a:solidFill>
          </a:endParaRPr>
        </a:p>
      </dgm:t>
    </dgm:pt>
    <dgm:pt modelId="{E2500C1B-7D76-4F25-AF03-D4FAC336408A}" type="parTrans" cxnId="{E985A1C1-DDC8-45A7-BC88-94E125FB06F7}">
      <dgm:prSet/>
      <dgm:spPr/>
      <dgm:t>
        <a:bodyPr/>
        <a:lstStyle/>
        <a:p>
          <a:endParaRPr lang="en-US"/>
        </a:p>
      </dgm:t>
    </dgm:pt>
    <dgm:pt modelId="{96095CA0-F001-440B-8E28-0F49B1CE6B73}" type="sibTrans" cxnId="{E985A1C1-DDC8-45A7-BC88-94E125FB06F7}">
      <dgm:prSet/>
      <dgm:spPr/>
      <dgm:t>
        <a:bodyPr/>
        <a:lstStyle/>
        <a:p>
          <a:endParaRPr lang="en-US"/>
        </a:p>
      </dgm:t>
    </dgm:pt>
    <dgm:pt modelId="{1282DCC7-FD55-45EE-977A-F5D82A1B4294}">
      <dgm:prSet phldrT="[Text]" custT="1"/>
      <dgm:spPr/>
      <dgm:t>
        <a:bodyPr/>
        <a:lstStyle/>
        <a:p>
          <a:endParaRPr lang="en-US" sz="2800" dirty="0"/>
        </a:p>
      </dgm:t>
    </dgm:pt>
    <dgm:pt modelId="{DA0A30CA-06C0-40EB-976F-DC4B4AE03121}" type="parTrans" cxnId="{A8C841CC-82DF-4AD3-9C32-CAFA97402D05}">
      <dgm:prSet/>
      <dgm:spPr/>
      <dgm:t>
        <a:bodyPr/>
        <a:lstStyle/>
        <a:p>
          <a:endParaRPr lang="en-US"/>
        </a:p>
      </dgm:t>
    </dgm:pt>
    <dgm:pt modelId="{76C9C658-39DE-4FFB-BF41-CFBE8B7E5533}" type="sibTrans" cxnId="{A8C841CC-82DF-4AD3-9C32-CAFA97402D05}">
      <dgm:prSet/>
      <dgm:spPr/>
      <dgm:t>
        <a:bodyPr/>
        <a:lstStyle/>
        <a:p>
          <a:endParaRPr lang="en-US"/>
        </a:p>
      </dgm:t>
    </dgm:pt>
    <dgm:pt modelId="{1561B008-6184-4907-A007-4F296C49A538}">
      <dgm:prSet phldrT="[Text]" custT="1"/>
      <dgm:spPr>
        <a:solidFill>
          <a:srgbClr val="FFC000">
            <a:alpha val="33000"/>
          </a:srgbClr>
        </a:solidFill>
      </dgm:spPr>
      <dgm:t>
        <a:bodyPr/>
        <a:lstStyle/>
        <a:p>
          <a:r>
            <a:rPr lang="en-GB" sz="3200" b="1" dirty="0" smtClean="0">
              <a:solidFill>
                <a:schemeClr val="tx1"/>
              </a:solidFill>
            </a:rPr>
            <a:t>1-2 </a:t>
          </a:r>
          <a:r>
            <a:rPr lang="en-GB" sz="3200" b="1" dirty="0" smtClean="0">
              <a:solidFill>
                <a:schemeClr val="tx1"/>
              </a:solidFill>
            </a:rPr>
            <a:t>letters/letter patterns </a:t>
          </a:r>
          <a:r>
            <a:rPr lang="en-GB" sz="3200" b="1" dirty="0" smtClean="0">
              <a:solidFill>
                <a:schemeClr val="tx1"/>
              </a:solidFill>
            </a:rPr>
            <a:t>per week: ~1 per lesson</a:t>
          </a:r>
          <a:endParaRPr lang="en-US" sz="3200" b="1" dirty="0">
            <a:solidFill>
              <a:schemeClr val="tx1"/>
            </a:solidFill>
          </a:endParaRPr>
        </a:p>
      </dgm:t>
    </dgm:pt>
    <dgm:pt modelId="{182EB0DA-8888-46AC-8971-7B7C51821583}" type="parTrans" cxnId="{765D12AF-2564-48D4-B19B-7E212DA0C726}">
      <dgm:prSet/>
      <dgm:spPr/>
      <dgm:t>
        <a:bodyPr/>
        <a:lstStyle/>
        <a:p>
          <a:endParaRPr lang="en-US"/>
        </a:p>
      </dgm:t>
    </dgm:pt>
    <dgm:pt modelId="{370E87F8-EC4C-4D50-A05D-E1993C1F2BC5}" type="sibTrans" cxnId="{765D12AF-2564-48D4-B19B-7E212DA0C726}">
      <dgm:prSet/>
      <dgm:spPr/>
      <dgm:t>
        <a:bodyPr/>
        <a:lstStyle/>
        <a:p>
          <a:endParaRPr lang="en-US"/>
        </a:p>
      </dgm:t>
    </dgm:pt>
    <dgm:pt modelId="{453F6053-249A-4B2B-B63B-776D9DB154E8}">
      <dgm:prSet phldrT="[Text]" custT="1"/>
      <dgm:spPr/>
      <dgm:t>
        <a:bodyPr/>
        <a:lstStyle/>
        <a:p>
          <a:endParaRPr lang="en-US" sz="2800" dirty="0"/>
        </a:p>
      </dgm:t>
    </dgm:pt>
    <dgm:pt modelId="{5E2847C5-C52F-4F0E-9C15-41F91AAAF493}" type="parTrans" cxnId="{6FDEA378-9784-495C-89B4-F34C2787D946}">
      <dgm:prSet/>
      <dgm:spPr/>
      <dgm:t>
        <a:bodyPr/>
        <a:lstStyle/>
        <a:p>
          <a:endParaRPr lang="en-US"/>
        </a:p>
      </dgm:t>
    </dgm:pt>
    <dgm:pt modelId="{FAF6EA24-BA9C-4816-93F7-51B471E9E9C1}" type="sibTrans" cxnId="{6FDEA378-9784-495C-89B4-F34C2787D946}">
      <dgm:prSet/>
      <dgm:spPr/>
      <dgm:t>
        <a:bodyPr/>
        <a:lstStyle/>
        <a:p>
          <a:endParaRPr lang="en-US"/>
        </a:p>
      </dgm:t>
    </dgm:pt>
    <dgm:pt modelId="{98975A9B-930C-41EA-89FD-04E2DACDE7CD}" type="pres">
      <dgm:prSet presAssocID="{770C4D2F-5B84-49DF-B440-9F6FABEFD75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E14D05-9EFE-415E-8A22-85C9AE65C5BC}" type="pres">
      <dgm:prSet presAssocID="{062B32D1-4F3E-4EF1-9194-259118D4759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353DCE-B16F-4C43-9EE4-35726C4225A9}" type="pres">
      <dgm:prSet presAssocID="{062B32D1-4F3E-4EF1-9194-259118D4759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3F1134-0055-4DDE-9AC8-F49DAB5BD3EB}" type="pres">
      <dgm:prSet presAssocID="{1561B008-6184-4907-A007-4F296C49A53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CD293A-AB9D-41E9-B4B0-567A577BDB26}" type="pres">
      <dgm:prSet presAssocID="{1561B008-6184-4907-A007-4F296C49A53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95EE53-7E1A-40CE-989D-7FF8EEE74008}" type="presOf" srcId="{770C4D2F-5B84-49DF-B440-9F6FABEFD75B}" destId="{98975A9B-930C-41EA-89FD-04E2DACDE7CD}" srcOrd="0" destOrd="0" presId="urn:microsoft.com/office/officeart/2005/8/layout/vList2"/>
    <dgm:cxn modelId="{5FF55E4B-D269-47ED-AEC1-73CE62C93655}" type="presOf" srcId="{1282DCC7-FD55-45EE-977A-F5D82A1B4294}" destId="{BA353DCE-B16F-4C43-9EE4-35726C4225A9}" srcOrd="0" destOrd="0" presId="urn:microsoft.com/office/officeart/2005/8/layout/vList2"/>
    <dgm:cxn modelId="{A8C841CC-82DF-4AD3-9C32-CAFA97402D05}" srcId="{062B32D1-4F3E-4EF1-9194-259118D4759A}" destId="{1282DCC7-FD55-45EE-977A-F5D82A1B4294}" srcOrd="0" destOrd="0" parTransId="{DA0A30CA-06C0-40EB-976F-DC4B4AE03121}" sibTransId="{76C9C658-39DE-4FFB-BF41-CFBE8B7E5533}"/>
    <dgm:cxn modelId="{E985A1C1-DDC8-45A7-BC88-94E125FB06F7}" srcId="{770C4D2F-5B84-49DF-B440-9F6FABEFD75B}" destId="{062B32D1-4F3E-4EF1-9194-259118D4759A}" srcOrd="0" destOrd="0" parTransId="{E2500C1B-7D76-4F25-AF03-D4FAC336408A}" sibTransId="{96095CA0-F001-440B-8E28-0F49B1CE6B73}"/>
    <dgm:cxn modelId="{765D12AF-2564-48D4-B19B-7E212DA0C726}" srcId="{770C4D2F-5B84-49DF-B440-9F6FABEFD75B}" destId="{1561B008-6184-4907-A007-4F296C49A538}" srcOrd="1" destOrd="0" parTransId="{182EB0DA-8888-46AC-8971-7B7C51821583}" sibTransId="{370E87F8-EC4C-4D50-A05D-E1993C1F2BC5}"/>
    <dgm:cxn modelId="{839E2200-F570-4212-ADA3-37F69A71047B}" type="presOf" srcId="{453F6053-249A-4B2B-B63B-776D9DB154E8}" destId="{16CD293A-AB9D-41E9-B4B0-567A577BDB26}" srcOrd="0" destOrd="0" presId="urn:microsoft.com/office/officeart/2005/8/layout/vList2"/>
    <dgm:cxn modelId="{808BF697-0766-4D7E-A2B2-6C1B25896411}" type="presOf" srcId="{1561B008-6184-4907-A007-4F296C49A538}" destId="{E73F1134-0055-4DDE-9AC8-F49DAB5BD3EB}" srcOrd="0" destOrd="0" presId="urn:microsoft.com/office/officeart/2005/8/layout/vList2"/>
    <dgm:cxn modelId="{6FDEA378-9784-495C-89B4-F34C2787D946}" srcId="{1561B008-6184-4907-A007-4F296C49A538}" destId="{453F6053-249A-4B2B-B63B-776D9DB154E8}" srcOrd="0" destOrd="0" parTransId="{5E2847C5-C52F-4F0E-9C15-41F91AAAF493}" sibTransId="{FAF6EA24-BA9C-4816-93F7-51B471E9E9C1}"/>
    <dgm:cxn modelId="{80778AE5-F2C2-409E-9613-07C25955D1E8}" type="presOf" srcId="{062B32D1-4F3E-4EF1-9194-259118D4759A}" destId="{7AE14D05-9EFE-415E-8A22-85C9AE65C5BC}" srcOrd="0" destOrd="0" presId="urn:microsoft.com/office/officeart/2005/8/layout/vList2"/>
    <dgm:cxn modelId="{D734EB58-597D-4D20-8CD1-04454E065AB7}" type="presParOf" srcId="{98975A9B-930C-41EA-89FD-04E2DACDE7CD}" destId="{7AE14D05-9EFE-415E-8A22-85C9AE65C5BC}" srcOrd="0" destOrd="0" presId="urn:microsoft.com/office/officeart/2005/8/layout/vList2"/>
    <dgm:cxn modelId="{1567D437-C63C-4FD0-8917-831A02E6D0DD}" type="presParOf" srcId="{98975A9B-930C-41EA-89FD-04E2DACDE7CD}" destId="{BA353DCE-B16F-4C43-9EE4-35726C4225A9}" srcOrd="1" destOrd="0" presId="urn:microsoft.com/office/officeart/2005/8/layout/vList2"/>
    <dgm:cxn modelId="{058B115C-355F-4FDB-95F7-A8ACFD655EC2}" type="presParOf" srcId="{98975A9B-930C-41EA-89FD-04E2DACDE7CD}" destId="{E73F1134-0055-4DDE-9AC8-F49DAB5BD3EB}" srcOrd="2" destOrd="0" presId="urn:microsoft.com/office/officeart/2005/8/layout/vList2"/>
    <dgm:cxn modelId="{08369D89-E41B-4AFE-8983-22E79EEEC5BB}" type="presParOf" srcId="{98975A9B-930C-41EA-89FD-04E2DACDE7CD}" destId="{16CD293A-AB9D-41E9-B4B0-567A577BDB2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413086-FE76-4A6F-A86C-27724ABD9934}" type="doc">
      <dgm:prSet loTypeId="urn:microsoft.com/office/officeart/2005/8/layout/venn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C3A6FA1-2B8C-4A2F-A5AB-3B30D996211D}">
      <dgm:prSet phldrT="[Text]" custT="1"/>
      <dgm:spPr/>
      <dgm:t>
        <a:bodyPr/>
        <a:lstStyle/>
        <a:p>
          <a:pPr algn="ctr"/>
          <a:r>
            <a:rPr lang="en-GB" sz="2800" b="1" dirty="0" smtClean="0"/>
            <a:t>consonant le 2%</a:t>
          </a:r>
          <a:endParaRPr lang="en-US" sz="2800" b="1" dirty="0"/>
        </a:p>
      </dgm:t>
    </dgm:pt>
    <dgm:pt modelId="{699C7B1C-3C59-4F69-953A-CB762E7CEF44}" type="parTrans" cxnId="{104571CF-1F61-4D40-A4F7-7FAEB5138A96}">
      <dgm:prSet/>
      <dgm:spPr/>
      <dgm:t>
        <a:bodyPr/>
        <a:lstStyle/>
        <a:p>
          <a:endParaRPr lang="en-US"/>
        </a:p>
      </dgm:t>
    </dgm:pt>
    <dgm:pt modelId="{0163AE25-A066-4EE4-ACE8-6A79921882A7}" type="sibTrans" cxnId="{104571CF-1F61-4D40-A4F7-7FAEB5138A96}">
      <dgm:prSet/>
      <dgm:spPr/>
      <dgm:t>
        <a:bodyPr/>
        <a:lstStyle/>
        <a:p>
          <a:endParaRPr lang="en-US"/>
        </a:p>
      </dgm:t>
    </dgm:pt>
    <dgm:pt modelId="{3FEEF1E4-5BFC-46AA-BD2B-04CEA4539D44}">
      <dgm:prSet phldrT="[Text]" custT="1"/>
      <dgm:spPr/>
      <dgm:t>
        <a:bodyPr/>
        <a:lstStyle/>
        <a:p>
          <a:pPr algn="ctr"/>
          <a:endParaRPr lang="en-GB" sz="2800" b="1" dirty="0" smtClean="0"/>
        </a:p>
        <a:p>
          <a:pPr algn="ctr"/>
          <a:r>
            <a:rPr lang="en-GB" sz="2800" b="1" dirty="0" err="1" smtClean="0"/>
            <a:t>ar</a:t>
          </a:r>
          <a:r>
            <a:rPr lang="en-GB" sz="2800" b="1" dirty="0" smtClean="0"/>
            <a:t>, or, </a:t>
          </a:r>
          <a:r>
            <a:rPr lang="en-GB" sz="2800" b="1" dirty="0" err="1" smtClean="0"/>
            <a:t>er</a:t>
          </a:r>
          <a:r>
            <a:rPr lang="en-GB" sz="2800" b="1" dirty="0" smtClean="0"/>
            <a:t>, </a:t>
          </a:r>
          <a:r>
            <a:rPr lang="en-GB" sz="2800" b="1" dirty="0" err="1" smtClean="0"/>
            <a:t>ir</a:t>
          </a:r>
          <a:r>
            <a:rPr lang="en-GB" sz="2800" b="1" dirty="0" smtClean="0"/>
            <a:t>, </a:t>
          </a:r>
          <a:r>
            <a:rPr lang="en-GB" sz="2800" b="1" dirty="0" err="1" smtClean="0"/>
            <a:t>ur</a:t>
          </a:r>
          <a:r>
            <a:rPr lang="en-GB" sz="2800" b="1" dirty="0" smtClean="0"/>
            <a:t>, 12%</a:t>
          </a:r>
          <a:endParaRPr lang="en-US" sz="2800" b="1" dirty="0"/>
        </a:p>
      </dgm:t>
    </dgm:pt>
    <dgm:pt modelId="{DA236F86-F53F-403D-937F-4B3F647BB6E9}" type="parTrans" cxnId="{FEC939CA-FD10-4468-A442-E0AF1103E00C}">
      <dgm:prSet/>
      <dgm:spPr/>
      <dgm:t>
        <a:bodyPr/>
        <a:lstStyle/>
        <a:p>
          <a:endParaRPr lang="en-US"/>
        </a:p>
      </dgm:t>
    </dgm:pt>
    <dgm:pt modelId="{7EA76793-57EE-4602-A619-3FE48299CC81}" type="sibTrans" cxnId="{FEC939CA-FD10-4468-A442-E0AF1103E00C}">
      <dgm:prSet/>
      <dgm:spPr/>
      <dgm:t>
        <a:bodyPr/>
        <a:lstStyle/>
        <a:p>
          <a:endParaRPr lang="en-US"/>
        </a:p>
      </dgm:t>
    </dgm:pt>
    <dgm:pt modelId="{DF784260-742B-4399-A9FF-925A8CC5E277}">
      <dgm:prSet phldrT="[Text]" custT="1"/>
      <dgm:spPr/>
      <dgm:t>
        <a:bodyPr/>
        <a:lstStyle/>
        <a:p>
          <a:r>
            <a:rPr lang="en-GB" sz="2800" b="1" dirty="0" smtClean="0"/>
            <a:t>5 long vowel sounds 10%</a:t>
          </a:r>
          <a:endParaRPr lang="en-US" sz="2800" b="1" dirty="0"/>
        </a:p>
      </dgm:t>
    </dgm:pt>
    <dgm:pt modelId="{A900302B-814E-4E3A-885A-E97F375765D7}" type="parTrans" cxnId="{819FAABA-5094-4BC7-8131-4315C05DBA99}">
      <dgm:prSet/>
      <dgm:spPr/>
      <dgm:t>
        <a:bodyPr/>
        <a:lstStyle/>
        <a:p>
          <a:endParaRPr lang="en-US"/>
        </a:p>
      </dgm:t>
    </dgm:pt>
    <dgm:pt modelId="{A5ABC4FB-F49F-4E9B-8EB5-B420A81F56BE}" type="sibTrans" cxnId="{819FAABA-5094-4BC7-8131-4315C05DBA99}">
      <dgm:prSet/>
      <dgm:spPr/>
      <dgm:t>
        <a:bodyPr/>
        <a:lstStyle/>
        <a:p>
          <a:endParaRPr lang="en-US"/>
        </a:p>
      </dgm:t>
    </dgm:pt>
    <dgm:pt modelId="{AD76CAFC-B25D-4715-8DD8-BED8D348AB57}">
      <dgm:prSet phldrT="[Text]" custT="1"/>
      <dgm:spPr/>
      <dgm:t>
        <a:bodyPr/>
        <a:lstStyle/>
        <a:p>
          <a:r>
            <a:rPr lang="en-GB" sz="2800" b="1" dirty="0" smtClean="0"/>
            <a:t>5 short vowel sounds 43%</a:t>
          </a:r>
          <a:endParaRPr lang="en-US" sz="2800" b="1" dirty="0"/>
        </a:p>
      </dgm:t>
    </dgm:pt>
    <dgm:pt modelId="{FF3ED589-61C7-4B45-8507-188716B56817}" type="parTrans" cxnId="{5C1A5493-D4F5-4C0A-8AC7-B615A2FC763A}">
      <dgm:prSet/>
      <dgm:spPr/>
      <dgm:t>
        <a:bodyPr/>
        <a:lstStyle/>
        <a:p>
          <a:endParaRPr lang="en-US"/>
        </a:p>
      </dgm:t>
    </dgm:pt>
    <dgm:pt modelId="{89F27F9D-1D33-40B7-B415-4360993203F8}" type="sibTrans" cxnId="{5C1A5493-D4F5-4C0A-8AC7-B615A2FC763A}">
      <dgm:prSet/>
      <dgm:spPr/>
      <dgm:t>
        <a:bodyPr/>
        <a:lstStyle/>
        <a:p>
          <a:endParaRPr lang="en-US"/>
        </a:p>
      </dgm:t>
    </dgm:pt>
    <dgm:pt modelId="{77B1E808-E386-446B-AD34-9977AD10B197}">
      <dgm:prSet custT="1"/>
      <dgm:spPr/>
      <dgm:t>
        <a:bodyPr/>
        <a:lstStyle/>
        <a:p>
          <a:pPr algn="l"/>
          <a:endParaRPr lang="en-GB" sz="2800" b="1" dirty="0" smtClean="0"/>
        </a:p>
        <a:p>
          <a:pPr algn="l"/>
          <a:r>
            <a:rPr lang="en-GB" sz="2800" b="1" dirty="0" smtClean="0"/>
            <a:t>sounds of the </a:t>
          </a:r>
        </a:p>
        <a:p>
          <a:pPr algn="l"/>
          <a:r>
            <a:rPr lang="en-GB" sz="2800" b="1" dirty="0" smtClean="0"/>
            <a:t>letters of </a:t>
          </a:r>
        </a:p>
        <a:p>
          <a:pPr algn="l"/>
          <a:r>
            <a:rPr lang="en-GB" sz="2800" b="1" dirty="0" smtClean="0"/>
            <a:t>the ‘</a:t>
          </a:r>
          <a:r>
            <a:rPr lang="en-GB" sz="2800" b="1" dirty="0" err="1" smtClean="0"/>
            <a:t>abc</a:t>
          </a:r>
          <a:r>
            <a:rPr lang="en-GB" sz="2800" b="1" dirty="0" smtClean="0"/>
            <a:t>’ </a:t>
          </a:r>
          <a:endParaRPr lang="en-US" sz="2800" b="1" dirty="0"/>
        </a:p>
      </dgm:t>
    </dgm:pt>
    <dgm:pt modelId="{0A7EC971-7590-4578-A826-FE4AFD72DE76}" type="parTrans" cxnId="{7E7E5B19-A013-4A31-8E1D-7118C8D95480}">
      <dgm:prSet/>
      <dgm:spPr/>
      <dgm:t>
        <a:bodyPr/>
        <a:lstStyle/>
        <a:p>
          <a:endParaRPr lang="en-US"/>
        </a:p>
      </dgm:t>
    </dgm:pt>
    <dgm:pt modelId="{E3059A32-EB7E-424E-8F04-4E2F9BB0E2FC}" type="sibTrans" cxnId="{7E7E5B19-A013-4A31-8E1D-7118C8D95480}">
      <dgm:prSet/>
      <dgm:spPr/>
      <dgm:t>
        <a:bodyPr/>
        <a:lstStyle/>
        <a:p>
          <a:endParaRPr lang="en-US"/>
        </a:p>
      </dgm:t>
    </dgm:pt>
    <dgm:pt modelId="{59BC4145-013A-4BA1-9824-352260FA71AC}">
      <dgm:prSet custT="1"/>
      <dgm:spPr/>
      <dgm:t>
        <a:bodyPr/>
        <a:lstStyle/>
        <a:p>
          <a:pPr algn="r"/>
          <a:r>
            <a:rPr lang="en-GB" sz="2800" b="1" dirty="0" smtClean="0"/>
            <a:t>split digraph 9%</a:t>
          </a:r>
          <a:endParaRPr lang="en-US" sz="2800" b="1" dirty="0"/>
        </a:p>
      </dgm:t>
    </dgm:pt>
    <dgm:pt modelId="{3BED1631-A663-48C0-8294-6444ED3982CC}" type="parTrans" cxnId="{A03EC752-8F06-48A9-B76C-2D935E9B9383}">
      <dgm:prSet/>
      <dgm:spPr/>
      <dgm:t>
        <a:bodyPr/>
        <a:lstStyle/>
        <a:p>
          <a:endParaRPr lang="en-US"/>
        </a:p>
      </dgm:t>
    </dgm:pt>
    <dgm:pt modelId="{C3256A95-405E-43B1-B6F3-1803458D26DD}" type="sibTrans" cxnId="{A03EC752-8F06-48A9-B76C-2D935E9B9383}">
      <dgm:prSet/>
      <dgm:spPr/>
      <dgm:t>
        <a:bodyPr/>
        <a:lstStyle/>
        <a:p>
          <a:endParaRPr lang="en-US"/>
        </a:p>
      </dgm:t>
    </dgm:pt>
    <dgm:pt modelId="{4CF123BE-5091-49A9-B8FB-D1048B272CD4}">
      <dgm:prSet custT="1"/>
      <dgm:spPr/>
      <dgm:t>
        <a:bodyPr/>
        <a:lstStyle/>
        <a:p>
          <a:endParaRPr lang="en-GB" sz="2800" b="1" dirty="0" smtClean="0"/>
        </a:p>
        <a:p>
          <a:endParaRPr lang="en-GB" sz="2800" b="1" dirty="0" smtClean="0"/>
        </a:p>
        <a:p>
          <a:r>
            <a:rPr lang="en-GB" sz="2800" b="1" dirty="0" smtClean="0"/>
            <a:t>vowel teams 21%</a:t>
          </a:r>
          <a:endParaRPr lang="en-US" sz="2800" b="1" dirty="0"/>
        </a:p>
      </dgm:t>
    </dgm:pt>
    <dgm:pt modelId="{ADB5F988-6C36-41FA-BEB0-A4D91BD787ED}" type="parTrans" cxnId="{1BE7F28A-1EC4-4F8F-8CD0-1EA1C9DACBB7}">
      <dgm:prSet/>
      <dgm:spPr/>
      <dgm:t>
        <a:bodyPr/>
        <a:lstStyle/>
        <a:p>
          <a:endParaRPr lang="en-US"/>
        </a:p>
      </dgm:t>
    </dgm:pt>
    <dgm:pt modelId="{478273D1-303C-4410-BB63-2EA06F374D43}" type="sibTrans" cxnId="{1BE7F28A-1EC4-4F8F-8CD0-1EA1C9DACBB7}">
      <dgm:prSet/>
      <dgm:spPr/>
      <dgm:t>
        <a:bodyPr/>
        <a:lstStyle/>
        <a:p>
          <a:endParaRPr lang="en-US"/>
        </a:p>
      </dgm:t>
    </dgm:pt>
    <dgm:pt modelId="{361A7693-4275-41FC-99F8-82D75CA4ED8B}" type="pres">
      <dgm:prSet presAssocID="{9D413086-FE76-4A6F-A86C-27724ABD993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98D470-A273-4E48-8EE9-CDAB4F071B37}" type="pres">
      <dgm:prSet presAssocID="{9D413086-FE76-4A6F-A86C-27724ABD9934}" presName="comp1" presStyleCnt="0"/>
      <dgm:spPr/>
    </dgm:pt>
    <dgm:pt modelId="{09A65534-FE99-4CA6-A87D-AE3A90A042CC}" type="pres">
      <dgm:prSet presAssocID="{9D413086-FE76-4A6F-A86C-27724ABD9934}" presName="circle1" presStyleLbl="node1" presStyleIdx="0" presStyleCnt="7" custLinFactNeighborX="43358" custLinFactNeighborY="1742"/>
      <dgm:spPr/>
      <dgm:t>
        <a:bodyPr/>
        <a:lstStyle/>
        <a:p>
          <a:endParaRPr lang="en-US"/>
        </a:p>
      </dgm:t>
    </dgm:pt>
    <dgm:pt modelId="{63BB4453-2CEF-485A-A294-77D05B82E9FD}" type="pres">
      <dgm:prSet presAssocID="{9D413086-FE76-4A6F-A86C-27724ABD9934}" presName="c1text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7C7E2E-9429-4183-8E64-314E25DD59E3}" type="pres">
      <dgm:prSet presAssocID="{9D413086-FE76-4A6F-A86C-27724ABD9934}" presName="comp2" presStyleCnt="0"/>
      <dgm:spPr/>
    </dgm:pt>
    <dgm:pt modelId="{1B371514-5840-405B-9491-2D4EC419C956}" type="pres">
      <dgm:prSet presAssocID="{9D413086-FE76-4A6F-A86C-27724ABD9934}" presName="circle2" presStyleLbl="node1" presStyleIdx="1" presStyleCnt="7" custScaleX="126488" custScaleY="117647" custLinFactNeighborX="-51225" custLinFactNeighborY="-6392"/>
      <dgm:spPr/>
      <dgm:t>
        <a:bodyPr/>
        <a:lstStyle/>
        <a:p>
          <a:endParaRPr lang="en-US"/>
        </a:p>
      </dgm:t>
    </dgm:pt>
    <dgm:pt modelId="{D3CAF788-DC83-411E-BA10-4F96DDEDE7E7}" type="pres">
      <dgm:prSet presAssocID="{9D413086-FE76-4A6F-A86C-27724ABD9934}" presName="c2text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8E588E-1307-4799-9C3A-08CA4FF56522}" type="pres">
      <dgm:prSet presAssocID="{9D413086-FE76-4A6F-A86C-27724ABD9934}" presName="comp3" presStyleCnt="0"/>
      <dgm:spPr/>
    </dgm:pt>
    <dgm:pt modelId="{FB31CC01-CBF4-42B9-9D76-32836E0C3123}" type="pres">
      <dgm:prSet presAssocID="{9D413086-FE76-4A6F-A86C-27724ABD9934}" presName="circle3" presStyleLbl="node1" presStyleIdx="2" presStyleCnt="7" custScaleX="124880"/>
      <dgm:spPr/>
      <dgm:t>
        <a:bodyPr/>
        <a:lstStyle/>
        <a:p>
          <a:endParaRPr lang="en-US"/>
        </a:p>
      </dgm:t>
    </dgm:pt>
    <dgm:pt modelId="{FF09550E-2CF0-4B7F-911C-56438EAC9642}" type="pres">
      <dgm:prSet presAssocID="{9D413086-FE76-4A6F-A86C-27724ABD9934}" presName="c3text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9D5A2-81C6-4E5E-A4D1-DED8595407B8}" type="pres">
      <dgm:prSet presAssocID="{9D413086-FE76-4A6F-A86C-27724ABD9934}" presName="comp4" presStyleCnt="0"/>
      <dgm:spPr/>
    </dgm:pt>
    <dgm:pt modelId="{A00D252F-4363-4AAA-8D22-F57A7AF77859}" type="pres">
      <dgm:prSet presAssocID="{9D413086-FE76-4A6F-A86C-27724ABD9934}" presName="circle4" presStyleLbl="node1" presStyleIdx="3" presStyleCnt="7" custScaleX="141680" custScaleY="117760" custLinFactX="-10016" custLinFactNeighborX="-100000" custLinFactNeighborY="-25026"/>
      <dgm:spPr/>
      <dgm:t>
        <a:bodyPr/>
        <a:lstStyle/>
        <a:p>
          <a:endParaRPr lang="en-US"/>
        </a:p>
      </dgm:t>
    </dgm:pt>
    <dgm:pt modelId="{97339F7E-D1C0-486F-BBC4-E2E16B0D9A8E}" type="pres">
      <dgm:prSet presAssocID="{9D413086-FE76-4A6F-A86C-27724ABD9934}" presName="c4text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1E44B0-E162-4506-B3C2-E5E5EB6F44EF}" type="pres">
      <dgm:prSet presAssocID="{9D413086-FE76-4A6F-A86C-27724ABD9934}" presName="comp5" presStyleCnt="0"/>
      <dgm:spPr/>
    </dgm:pt>
    <dgm:pt modelId="{F3A4B627-583F-4F60-AEEA-9F8FE4C71386}" type="pres">
      <dgm:prSet presAssocID="{9D413086-FE76-4A6F-A86C-27724ABD9934}" presName="circle5" presStyleLbl="node1" presStyleIdx="4" presStyleCnt="7" custScaleX="409188" custScaleY="148927" custLinFactNeighborX="-55211" custLinFactNeighborY="-2730"/>
      <dgm:spPr/>
      <dgm:t>
        <a:bodyPr/>
        <a:lstStyle/>
        <a:p>
          <a:endParaRPr lang="en-US"/>
        </a:p>
      </dgm:t>
    </dgm:pt>
    <dgm:pt modelId="{883C9996-55CF-4DE4-820B-B658E9103DCE}" type="pres">
      <dgm:prSet presAssocID="{9D413086-FE76-4A6F-A86C-27724ABD9934}" presName="c5text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4285D9-25C0-40AD-8EE7-75379290E2A4}" type="pres">
      <dgm:prSet presAssocID="{9D413086-FE76-4A6F-A86C-27724ABD9934}" presName="comp6" presStyleCnt="0"/>
      <dgm:spPr/>
    </dgm:pt>
    <dgm:pt modelId="{037B1B29-4277-408E-88F1-9611A463283B}" type="pres">
      <dgm:prSet presAssocID="{9D413086-FE76-4A6F-A86C-27724ABD9934}" presName="circle6" presStyleLbl="node1" presStyleIdx="5" presStyleCnt="7" custScaleX="538702" custScaleY="165896" custLinFactX="-18754" custLinFactNeighborX="-100000" custLinFactNeighborY="8126"/>
      <dgm:spPr/>
      <dgm:t>
        <a:bodyPr/>
        <a:lstStyle/>
        <a:p>
          <a:endParaRPr lang="en-US"/>
        </a:p>
      </dgm:t>
    </dgm:pt>
    <dgm:pt modelId="{AF2E0040-B5D5-49A8-806A-B79CE1879D16}" type="pres">
      <dgm:prSet presAssocID="{9D413086-FE76-4A6F-A86C-27724ABD9934}" presName="c6text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36318B-436A-48B9-9AE4-2CBE31CD6334}" type="pres">
      <dgm:prSet presAssocID="{9D413086-FE76-4A6F-A86C-27724ABD9934}" presName="comp7" presStyleCnt="0"/>
      <dgm:spPr/>
    </dgm:pt>
    <dgm:pt modelId="{9075F3C7-D389-422D-B5A0-C01F47DC4446}" type="pres">
      <dgm:prSet presAssocID="{9D413086-FE76-4A6F-A86C-27724ABD9934}" presName="circle7" presStyleLbl="node1" presStyleIdx="6" presStyleCnt="7" custScaleX="412757" custScaleY="257357" custLinFactNeighborX="85007" custLinFactNeighborY="-27671"/>
      <dgm:spPr/>
      <dgm:t>
        <a:bodyPr/>
        <a:lstStyle/>
        <a:p>
          <a:endParaRPr lang="en-US"/>
        </a:p>
      </dgm:t>
    </dgm:pt>
    <dgm:pt modelId="{B6FF5AFB-B8DC-4BFA-B85A-DBF5CE911E11}" type="pres">
      <dgm:prSet presAssocID="{9D413086-FE76-4A6F-A86C-27724ABD9934}" presName="c7text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3EC752-8F06-48A9-B76C-2D935E9B9383}" srcId="{9D413086-FE76-4A6F-A86C-27724ABD9934}" destId="{59BC4145-013A-4BA1-9824-352260FA71AC}" srcOrd="1" destOrd="0" parTransId="{3BED1631-A663-48C0-8294-6444ED3982CC}" sibTransId="{C3256A95-405E-43B1-B6F3-1803458D26DD}"/>
    <dgm:cxn modelId="{3769F20A-BEF0-4247-A0A7-06274B695140}" type="presOf" srcId="{59BC4145-013A-4BA1-9824-352260FA71AC}" destId="{1B371514-5840-405B-9491-2D4EC419C956}" srcOrd="0" destOrd="0" presId="urn:microsoft.com/office/officeart/2005/8/layout/venn2"/>
    <dgm:cxn modelId="{F5EAFC20-36D0-4003-A0EC-FE273FEBB2B1}" type="presOf" srcId="{59BC4145-013A-4BA1-9824-352260FA71AC}" destId="{D3CAF788-DC83-411E-BA10-4F96DDEDE7E7}" srcOrd="1" destOrd="0" presId="urn:microsoft.com/office/officeart/2005/8/layout/venn2"/>
    <dgm:cxn modelId="{B899265F-CB42-4BD8-B25E-45810A83F4E3}" type="presOf" srcId="{AD76CAFC-B25D-4715-8DD8-BED8D348AB57}" destId="{B6FF5AFB-B8DC-4BFA-B85A-DBF5CE911E11}" srcOrd="1" destOrd="0" presId="urn:microsoft.com/office/officeart/2005/8/layout/venn2"/>
    <dgm:cxn modelId="{5C1A5493-D4F5-4C0A-8AC7-B615A2FC763A}" srcId="{9D413086-FE76-4A6F-A86C-27724ABD9934}" destId="{AD76CAFC-B25D-4715-8DD8-BED8D348AB57}" srcOrd="6" destOrd="0" parTransId="{FF3ED589-61C7-4B45-8507-188716B56817}" sibTransId="{89F27F9D-1D33-40B7-B415-4360993203F8}"/>
    <dgm:cxn modelId="{72F9A99D-914F-4C9A-8A33-CDB5E0776D58}" type="presOf" srcId="{77B1E808-E386-446B-AD34-9977AD10B197}" destId="{AF2E0040-B5D5-49A8-806A-B79CE1879D16}" srcOrd="1" destOrd="0" presId="urn:microsoft.com/office/officeart/2005/8/layout/venn2"/>
    <dgm:cxn modelId="{1BE7F28A-1EC4-4F8F-8CD0-1EA1C9DACBB7}" srcId="{9D413086-FE76-4A6F-A86C-27724ABD9934}" destId="{4CF123BE-5091-49A9-B8FB-D1048B272CD4}" srcOrd="0" destOrd="0" parTransId="{ADB5F988-6C36-41FA-BEB0-A4D91BD787ED}" sibTransId="{478273D1-303C-4410-BB63-2EA06F374D43}"/>
    <dgm:cxn modelId="{104571CF-1F61-4D40-A4F7-7FAEB5138A96}" srcId="{9D413086-FE76-4A6F-A86C-27724ABD9934}" destId="{9C3A6FA1-2B8C-4A2F-A5AB-3B30D996211D}" srcOrd="2" destOrd="0" parTransId="{699C7B1C-3C59-4F69-953A-CB762E7CEF44}" sibTransId="{0163AE25-A066-4EE4-ACE8-6A79921882A7}"/>
    <dgm:cxn modelId="{FEC939CA-FD10-4468-A442-E0AF1103E00C}" srcId="{9D413086-FE76-4A6F-A86C-27724ABD9934}" destId="{3FEEF1E4-5BFC-46AA-BD2B-04CEA4539D44}" srcOrd="3" destOrd="0" parTransId="{DA236F86-F53F-403D-937F-4B3F647BB6E9}" sibTransId="{7EA76793-57EE-4602-A619-3FE48299CC81}"/>
    <dgm:cxn modelId="{B4291D91-0E45-4DD0-ACAB-3DE477A8BF25}" type="presOf" srcId="{DF784260-742B-4399-A9FF-925A8CC5E277}" destId="{F3A4B627-583F-4F60-AEEA-9F8FE4C71386}" srcOrd="0" destOrd="0" presId="urn:microsoft.com/office/officeart/2005/8/layout/venn2"/>
    <dgm:cxn modelId="{99F1EEDC-D560-4B08-9727-04A1FEC1D847}" type="presOf" srcId="{4CF123BE-5091-49A9-B8FB-D1048B272CD4}" destId="{63BB4453-2CEF-485A-A294-77D05B82E9FD}" srcOrd="1" destOrd="0" presId="urn:microsoft.com/office/officeart/2005/8/layout/venn2"/>
    <dgm:cxn modelId="{A862CABF-EBDF-431F-A7A8-33C9D53DE51A}" type="presOf" srcId="{3FEEF1E4-5BFC-46AA-BD2B-04CEA4539D44}" destId="{97339F7E-D1C0-486F-BBC4-E2E16B0D9A8E}" srcOrd="1" destOrd="0" presId="urn:microsoft.com/office/officeart/2005/8/layout/venn2"/>
    <dgm:cxn modelId="{63F59505-1137-4003-B3FB-B48CC7EB1E2E}" type="presOf" srcId="{AD76CAFC-B25D-4715-8DD8-BED8D348AB57}" destId="{9075F3C7-D389-422D-B5A0-C01F47DC4446}" srcOrd="0" destOrd="0" presId="urn:microsoft.com/office/officeart/2005/8/layout/venn2"/>
    <dgm:cxn modelId="{BFB966CF-6708-47E8-97D3-6BE9954C0D90}" type="presOf" srcId="{3FEEF1E4-5BFC-46AA-BD2B-04CEA4539D44}" destId="{A00D252F-4363-4AAA-8D22-F57A7AF77859}" srcOrd="0" destOrd="0" presId="urn:microsoft.com/office/officeart/2005/8/layout/venn2"/>
    <dgm:cxn modelId="{5579DD59-8FAC-47A9-B04F-72F6317283C7}" type="presOf" srcId="{9C3A6FA1-2B8C-4A2F-A5AB-3B30D996211D}" destId="{FB31CC01-CBF4-42B9-9D76-32836E0C3123}" srcOrd="0" destOrd="0" presId="urn:microsoft.com/office/officeart/2005/8/layout/venn2"/>
    <dgm:cxn modelId="{819FAABA-5094-4BC7-8131-4315C05DBA99}" srcId="{9D413086-FE76-4A6F-A86C-27724ABD9934}" destId="{DF784260-742B-4399-A9FF-925A8CC5E277}" srcOrd="4" destOrd="0" parTransId="{A900302B-814E-4E3A-885A-E97F375765D7}" sibTransId="{A5ABC4FB-F49F-4E9B-8EB5-B420A81F56BE}"/>
    <dgm:cxn modelId="{6C30FAD6-EFE2-49F9-9E6E-7406A9707EF4}" type="presOf" srcId="{9D413086-FE76-4A6F-A86C-27724ABD9934}" destId="{361A7693-4275-41FC-99F8-82D75CA4ED8B}" srcOrd="0" destOrd="0" presId="urn:microsoft.com/office/officeart/2005/8/layout/venn2"/>
    <dgm:cxn modelId="{AE3028A4-94D7-4A07-8C8D-6FA615A313E7}" type="presOf" srcId="{DF784260-742B-4399-A9FF-925A8CC5E277}" destId="{883C9996-55CF-4DE4-820B-B658E9103DCE}" srcOrd="1" destOrd="0" presId="urn:microsoft.com/office/officeart/2005/8/layout/venn2"/>
    <dgm:cxn modelId="{7E7E5B19-A013-4A31-8E1D-7118C8D95480}" srcId="{9D413086-FE76-4A6F-A86C-27724ABD9934}" destId="{77B1E808-E386-446B-AD34-9977AD10B197}" srcOrd="5" destOrd="0" parTransId="{0A7EC971-7590-4578-A826-FE4AFD72DE76}" sibTransId="{E3059A32-EB7E-424E-8F04-4E2F9BB0E2FC}"/>
    <dgm:cxn modelId="{34AAA3B0-AF09-46CC-8276-9E8C3F92922A}" type="presOf" srcId="{4CF123BE-5091-49A9-B8FB-D1048B272CD4}" destId="{09A65534-FE99-4CA6-A87D-AE3A90A042CC}" srcOrd="0" destOrd="0" presId="urn:microsoft.com/office/officeart/2005/8/layout/venn2"/>
    <dgm:cxn modelId="{846D4035-27B2-4B95-927C-6BC585FE0CD4}" type="presOf" srcId="{77B1E808-E386-446B-AD34-9977AD10B197}" destId="{037B1B29-4277-408E-88F1-9611A463283B}" srcOrd="0" destOrd="0" presId="urn:microsoft.com/office/officeart/2005/8/layout/venn2"/>
    <dgm:cxn modelId="{11064094-8662-4D10-B349-86D00C458D63}" type="presOf" srcId="{9C3A6FA1-2B8C-4A2F-A5AB-3B30D996211D}" destId="{FF09550E-2CF0-4B7F-911C-56438EAC9642}" srcOrd="1" destOrd="0" presId="urn:microsoft.com/office/officeart/2005/8/layout/venn2"/>
    <dgm:cxn modelId="{DE12054C-3123-4DEA-8596-F611A8AA3DF1}" type="presParOf" srcId="{361A7693-4275-41FC-99F8-82D75CA4ED8B}" destId="{FD98D470-A273-4E48-8EE9-CDAB4F071B37}" srcOrd="0" destOrd="0" presId="urn:microsoft.com/office/officeart/2005/8/layout/venn2"/>
    <dgm:cxn modelId="{7E2B908F-FB7E-4CB1-9A18-383AD4F148E3}" type="presParOf" srcId="{FD98D470-A273-4E48-8EE9-CDAB4F071B37}" destId="{09A65534-FE99-4CA6-A87D-AE3A90A042CC}" srcOrd="0" destOrd="0" presId="urn:microsoft.com/office/officeart/2005/8/layout/venn2"/>
    <dgm:cxn modelId="{190DAE55-6AC1-4169-B5B9-E78C5F44D2AB}" type="presParOf" srcId="{FD98D470-A273-4E48-8EE9-CDAB4F071B37}" destId="{63BB4453-2CEF-485A-A294-77D05B82E9FD}" srcOrd="1" destOrd="0" presId="urn:microsoft.com/office/officeart/2005/8/layout/venn2"/>
    <dgm:cxn modelId="{2671AE1F-C54C-43A7-9550-4FA959083715}" type="presParOf" srcId="{361A7693-4275-41FC-99F8-82D75CA4ED8B}" destId="{5D7C7E2E-9429-4183-8E64-314E25DD59E3}" srcOrd="1" destOrd="0" presId="urn:microsoft.com/office/officeart/2005/8/layout/venn2"/>
    <dgm:cxn modelId="{4F2B6407-14B2-4EA2-B304-3C1E3452CAD9}" type="presParOf" srcId="{5D7C7E2E-9429-4183-8E64-314E25DD59E3}" destId="{1B371514-5840-405B-9491-2D4EC419C956}" srcOrd="0" destOrd="0" presId="urn:microsoft.com/office/officeart/2005/8/layout/venn2"/>
    <dgm:cxn modelId="{A4716B3B-C3E4-4FEC-A7A6-9C5E4951F26E}" type="presParOf" srcId="{5D7C7E2E-9429-4183-8E64-314E25DD59E3}" destId="{D3CAF788-DC83-411E-BA10-4F96DDEDE7E7}" srcOrd="1" destOrd="0" presId="urn:microsoft.com/office/officeart/2005/8/layout/venn2"/>
    <dgm:cxn modelId="{E90DEBE3-B215-4DA3-AF1C-A649A89BEAF0}" type="presParOf" srcId="{361A7693-4275-41FC-99F8-82D75CA4ED8B}" destId="{6D8E588E-1307-4799-9C3A-08CA4FF56522}" srcOrd="2" destOrd="0" presId="urn:microsoft.com/office/officeart/2005/8/layout/venn2"/>
    <dgm:cxn modelId="{3AF06F92-73CE-4F4E-94AB-09B550A4EAC9}" type="presParOf" srcId="{6D8E588E-1307-4799-9C3A-08CA4FF56522}" destId="{FB31CC01-CBF4-42B9-9D76-32836E0C3123}" srcOrd="0" destOrd="0" presId="urn:microsoft.com/office/officeart/2005/8/layout/venn2"/>
    <dgm:cxn modelId="{A0A532BC-0A46-4F03-828D-A48EB2004493}" type="presParOf" srcId="{6D8E588E-1307-4799-9C3A-08CA4FF56522}" destId="{FF09550E-2CF0-4B7F-911C-56438EAC9642}" srcOrd="1" destOrd="0" presId="urn:microsoft.com/office/officeart/2005/8/layout/venn2"/>
    <dgm:cxn modelId="{FFDC280D-709E-4371-9C8F-36B5D43B6D47}" type="presParOf" srcId="{361A7693-4275-41FC-99F8-82D75CA4ED8B}" destId="{7209D5A2-81C6-4E5E-A4D1-DED8595407B8}" srcOrd="3" destOrd="0" presId="urn:microsoft.com/office/officeart/2005/8/layout/venn2"/>
    <dgm:cxn modelId="{0F5E7C37-8814-4E40-B225-18157988D07E}" type="presParOf" srcId="{7209D5A2-81C6-4E5E-A4D1-DED8595407B8}" destId="{A00D252F-4363-4AAA-8D22-F57A7AF77859}" srcOrd="0" destOrd="0" presId="urn:microsoft.com/office/officeart/2005/8/layout/venn2"/>
    <dgm:cxn modelId="{E3CFE3F7-5571-4AEE-BB35-73D669296E0A}" type="presParOf" srcId="{7209D5A2-81C6-4E5E-A4D1-DED8595407B8}" destId="{97339F7E-D1C0-486F-BBC4-E2E16B0D9A8E}" srcOrd="1" destOrd="0" presId="urn:microsoft.com/office/officeart/2005/8/layout/venn2"/>
    <dgm:cxn modelId="{5FD9E8F8-22C8-4372-A604-F00A30ECE508}" type="presParOf" srcId="{361A7693-4275-41FC-99F8-82D75CA4ED8B}" destId="{D61E44B0-E162-4506-B3C2-E5E5EB6F44EF}" srcOrd="4" destOrd="0" presId="urn:microsoft.com/office/officeart/2005/8/layout/venn2"/>
    <dgm:cxn modelId="{D1937E20-96F0-4106-B7D1-DB6C186973D1}" type="presParOf" srcId="{D61E44B0-E162-4506-B3C2-E5E5EB6F44EF}" destId="{F3A4B627-583F-4F60-AEEA-9F8FE4C71386}" srcOrd="0" destOrd="0" presId="urn:microsoft.com/office/officeart/2005/8/layout/venn2"/>
    <dgm:cxn modelId="{4D964FCA-4060-4498-AA1A-9C2DAFD7FA20}" type="presParOf" srcId="{D61E44B0-E162-4506-B3C2-E5E5EB6F44EF}" destId="{883C9996-55CF-4DE4-820B-B658E9103DCE}" srcOrd="1" destOrd="0" presId="urn:microsoft.com/office/officeart/2005/8/layout/venn2"/>
    <dgm:cxn modelId="{6BE78CE3-FCF7-4248-B47B-BD927C8E261E}" type="presParOf" srcId="{361A7693-4275-41FC-99F8-82D75CA4ED8B}" destId="{CB4285D9-25C0-40AD-8EE7-75379290E2A4}" srcOrd="5" destOrd="0" presId="urn:microsoft.com/office/officeart/2005/8/layout/venn2"/>
    <dgm:cxn modelId="{4FD28DB1-B793-4C25-9781-C90C3409598C}" type="presParOf" srcId="{CB4285D9-25C0-40AD-8EE7-75379290E2A4}" destId="{037B1B29-4277-408E-88F1-9611A463283B}" srcOrd="0" destOrd="0" presId="urn:microsoft.com/office/officeart/2005/8/layout/venn2"/>
    <dgm:cxn modelId="{3B8A2E01-C38F-4E0E-AC94-8A9E0CC6CB0B}" type="presParOf" srcId="{CB4285D9-25C0-40AD-8EE7-75379290E2A4}" destId="{AF2E0040-B5D5-49A8-806A-B79CE1879D16}" srcOrd="1" destOrd="0" presId="urn:microsoft.com/office/officeart/2005/8/layout/venn2"/>
    <dgm:cxn modelId="{6B57D265-D6D1-4AF8-A98E-7BCDA35B821E}" type="presParOf" srcId="{361A7693-4275-41FC-99F8-82D75CA4ED8B}" destId="{D736318B-436A-48B9-9AE4-2CBE31CD6334}" srcOrd="6" destOrd="0" presId="urn:microsoft.com/office/officeart/2005/8/layout/venn2"/>
    <dgm:cxn modelId="{C9C93605-77F1-4549-8B79-23DFEDEE4A79}" type="presParOf" srcId="{D736318B-436A-48B9-9AE4-2CBE31CD6334}" destId="{9075F3C7-D389-422D-B5A0-C01F47DC4446}" srcOrd="0" destOrd="0" presId="urn:microsoft.com/office/officeart/2005/8/layout/venn2"/>
    <dgm:cxn modelId="{26E27C22-C534-4FD5-953D-7A07170F870C}" type="presParOf" srcId="{D736318B-436A-48B9-9AE4-2CBE31CD6334}" destId="{B6FF5AFB-B8DC-4BFA-B85A-DBF5CE911E1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413086-FE76-4A6F-A86C-27724ABD9934}" type="doc">
      <dgm:prSet loTypeId="urn:microsoft.com/office/officeart/2005/8/layout/venn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286B383-77A8-4F6B-AB75-473DA0A49545}">
      <dgm:prSet custT="1"/>
      <dgm:spPr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2700000" scaled="1"/>
          <a:tileRect/>
        </a:gradFill>
      </dgm:spPr>
      <dgm:t>
        <a:bodyPr/>
        <a:lstStyle/>
        <a:p>
          <a:pPr algn="ctr"/>
          <a:endParaRPr lang="en-GB" sz="3200" b="1" dirty="0" smtClean="0"/>
        </a:p>
        <a:p>
          <a:pPr algn="ctr"/>
          <a:r>
            <a:rPr lang="en-GB" sz="3200" b="1" dirty="0" smtClean="0"/>
            <a:t>consonant sounds ‘</a:t>
          </a:r>
          <a:r>
            <a:rPr lang="en-GB" sz="3200" b="1" dirty="0" err="1" smtClean="0"/>
            <a:t>abc</a:t>
          </a:r>
          <a:r>
            <a:rPr lang="en-GB" sz="3200" b="1" dirty="0" smtClean="0"/>
            <a:t>’  </a:t>
          </a:r>
        </a:p>
        <a:p>
          <a:pPr algn="ctr"/>
          <a:r>
            <a:rPr lang="en-GB" sz="3200" b="1" dirty="0" smtClean="0"/>
            <a:t>+ ‘</a:t>
          </a:r>
          <a:r>
            <a:rPr lang="en-GB" sz="3200" b="1" dirty="0" err="1" smtClean="0"/>
            <a:t>ch</a:t>
          </a:r>
          <a:r>
            <a:rPr lang="en-GB" sz="3200" b="1" dirty="0" smtClean="0"/>
            <a:t>’, ‘</a:t>
          </a:r>
          <a:r>
            <a:rPr lang="en-GB" sz="3200" b="1" dirty="0" err="1" smtClean="0"/>
            <a:t>sh</a:t>
          </a:r>
          <a:r>
            <a:rPr lang="en-GB" sz="3200" b="1" dirty="0" smtClean="0"/>
            <a:t>’, ‘</a:t>
          </a:r>
          <a:r>
            <a:rPr lang="en-GB" sz="3200" b="1" dirty="0" err="1" smtClean="0"/>
            <a:t>th</a:t>
          </a:r>
          <a:r>
            <a:rPr lang="en-GB" sz="3200" b="1" dirty="0" smtClean="0"/>
            <a:t>’, ‘</a:t>
          </a:r>
          <a:r>
            <a:rPr lang="en-GB" sz="3200" b="1" dirty="0" err="1" smtClean="0"/>
            <a:t>ph</a:t>
          </a:r>
          <a:r>
            <a:rPr lang="en-GB" sz="3200" b="1" dirty="0" smtClean="0"/>
            <a:t>’:</a:t>
          </a:r>
        </a:p>
        <a:p>
          <a:pPr algn="l"/>
          <a:r>
            <a:rPr lang="en-GB" sz="3200" b="1" dirty="0" smtClean="0"/>
            <a:t>1. fun, lunch</a:t>
          </a:r>
        </a:p>
        <a:p>
          <a:pPr algn="l"/>
          <a:r>
            <a:rPr lang="en-GB" sz="3200" b="1" dirty="0" smtClean="0"/>
            <a:t>2. six, think</a:t>
          </a:r>
        </a:p>
        <a:p>
          <a:pPr algn="l"/>
          <a:r>
            <a:rPr lang="en-GB" sz="3200" b="1" dirty="0" smtClean="0"/>
            <a:t>3. class, chat</a:t>
          </a:r>
        </a:p>
        <a:p>
          <a:pPr algn="l"/>
          <a:r>
            <a:rPr lang="en-GB" sz="3200" b="1" dirty="0" smtClean="0"/>
            <a:t>4. slept</a:t>
          </a:r>
        </a:p>
        <a:p>
          <a:pPr algn="l"/>
          <a:r>
            <a:rPr lang="en-GB" sz="3200" b="1" dirty="0" smtClean="0"/>
            <a:t>5. stop, shop</a:t>
          </a:r>
        </a:p>
        <a:p>
          <a:pPr algn="l"/>
          <a:r>
            <a:rPr lang="en-GB" sz="3200" b="1" dirty="0" smtClean="0"/>
            <a:t>         6. animal</a:t>
          </a:r>
        </a:p>
        <a:p>
          <a:pPr algn="ctr"/>
          <a:endParaRPr lang="en-GB" sz="1400" dirty="0" smtClean="0"/>
        </a:p>
        <a:p>
          <a:pPr algn="ctr"/>
          <a:endParaRPr lang="en-GB" sz="1400" dirty="0" smtClean="0"/>
        </a:p>
      </dgm:t>
    </dgm:pt>
    <dgm:pt modelId="{0F4E874E-1E52-451A-B4F1-E39A634071DF}" type="parTrans" cxnId="{5B1B22E1-AC0F-42AA-AE4A-8A9EDC30D824}">
      <dgm:prSet/>
      <dgm:spPr/>
      <dgm:t>
        <a:bodyPr/>
        <a:lstStyle/>
        <a:p>
          <a:endParaRPr lang="en-US"/>
        </a:p>
      </dgm:t>
    </dgm:pt>
    <dgm:pt modelId="{DD5BD95E-E242-4E59-875A-114317CE0A3D}" type="sibTrans" cxnId="{5B1B22E1-AC0F-42AA-AE4A-8A9EDC30D824}">
      <dgm:prSet/>
      <dgm:spPr/>
      <dgm:t>
        <a:bodyPr/>
        <a:lstStyle/>
        <a:p>
          <a:endParaRPr lang="en-US"/>
        </a:p>
      </dgm:t>
    </dgm:pt>
    <dgm:pt modelId="{361A7693-4275-41FC-99F8-82D75CA4ED8B}" type="pres">
      <dgm:prSet presAssocID="{9D413086-FE76-4A6F-A86C-27724ABD993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98D470-A273-4E48-8EE9-CDAB4F071B37}" type="pres">
      <dgm:prSet presAssocID="{9D413086-FE76-4A6F-A86C-27724ABD9934}" presName="comp1" presStyleCnt="0"/>
      <dgm:spPr/>
    </dgm:pt>
    <dgm:pt modelId="{09A65534-FE99-4CA6-A87D-AE3A90A042CC}" type="pres">
      <dgm:prSet presAssocID="{9D413086-FE76-4A6F-A86C-27724ABD9934}" presName="circle1" presStyleLbl="node1" presStyleIdx="0" presStyleCnt="1" custScaleX="166178" custLinFactNeighborX="-3857" custLinFactNeighborY="-1921"/>
      <dgm:spPr/>
      <dgm:t>
        <a:bodyPr/>
        <a:lstStyle/>
        <a:p>
          <a:endParaRPr lang="en-US"/>
        </a:p>
      </dgm:t>
    </dgm:pt>
    <dgm:pt modelId="{63BB4453-2CEF-485A-A294-77D05B82E9FD}" type="pres">
      <dgm:prSet presAssocID="{9D413086-FE76-4A6F-A86C-27724ABD9934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AA18B8-C0B1-4994-BB96-1C5AED602840}" type="presOf" srcId="{8286B383-77A8-4F6B-AB75-473DA0A49545}" destId="{09A65534-FE99-4CA6-A87D-AE3A90A042CC}" srcOrd="0" destOrd="0" presId="urn:microsoft.com/office/officeart/2005/8/layout/venn2"/>
    <dgm:cxn modelId="{524E2F71-FFD4-4118-A614-6404A4FC1089}" type="presOf" srcId="{8286B383-77A8-4F6B-AB75-473DA0A49545}" destId="{63BB4453-2CEF-485A-A294-77D05B82E9FD}" srcOrd="1" destOrd="0" presId="urn:microsoft.com/office/officeart/2005/8/layout/venn2"/>
    <dgm:cxn modelId="{5B1B22E1-AC0F-42AA-AE4A-8A9EDC30D824}" srcId="{9D413086-FE76-4A6F-A86C-27724ABD9934}" destId="{8286B383-77A8-4F6B-AB75-473DA0A49545}" srcOrd="0" destOrd="0" parTransId="{0F4E874E-1E52-451A-B4F1-E39A634071DF}" sibTransId="{DD5BD95E-E242-4E59-875A-114317CE0A3D}"/>
    <dgm:cxn modelId="{6C30FAD6-EFE2-49F9-9E6E-7406A9707EF4}" type="presOf" srcId="{9D413086-FE76-4A6F-A86C-27724ABD9934}" destId="{361A7693-4275-41FC-99F8-82D75CA4ED8B}" srcOrd="0" destOrd="0" presId="urn:microsoft.com/office/officeart/2005/8/layout/venn2"/>
    <dgm:cxn modelId="{8C72C5A3-4F2A-44CE-8668-AD580EEF980C}" type="presParOf" srcId="{361A7693-4275-41FC-99F8-82D75CA4ED8B}" destId="{FD98D470-A273-4E48-8EE9-CDAB4F071B37}" srcOrd="0" destOrd="0" presId="urn:microsoft.com/office/officeart/2005/8/layout/venn2"/>
    <dgm:cxn modelId="{58CAED7B-69CC-4E44-9059-2C0C2126C5E6}" type="presParOf" srcId="{FD98D470-A273-4E48-8EE9-CDAB4F071B37}" destId="{09A65534-FE99-4CA6-A87D-AE3A90A042CC}" srcOrd="0" destOrd="0" presId="urn:microsoft.com/office/officeart/2005/8/layout/venn2"/>
    <dgm:cxn modelId="{F7E9D0FC-FFCC-47E0-A0AE-F702C09AA2F8}" type="presParOf" srcId="{FD98D470-A273-4E48-8EE9-CDAB4F071B37}" destId="{63BB4453-2CEF-485A-A294-77D05B82E9F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413086-FE76-4A6F-A86C-27724ABD9934}" type="doc">
      <dgm:prSet loTypeId="urn:microsoft.com/office/officeart/2005/8/layout/venn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286B383-77A8-4F6B-AB75-473DA0A49545}">
      <dgm:prSet custT="1"/>
      <dgm:spPr>
        <a:gradFill flip="none" rotWithShape="0">
          <a:gsLst>
            <a:gs pos="0">
              <a:schemeClr val="accent6">
                <a:tint val="66000"/>
                <a:satMod val="160000"/>
              </a:schemeClr>
            </a:gs>
            <a:gs pos="50000">
              <a:schemeClr val="accent6">
                <a:tint val="44500"/>
                <a:satMod val="160000"/>
              </a:schemeClr>
            </a:gs>
            <a:gs pos="100000">
              <a:schemeClr val="accent6"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algn="ctr"/>
          <a:endParaRPr lang="en-GB" sz="3200" b="1" dirty="0" smtClean="0"/>
        </a:p>
        <a:p>
          <a:pPr algn="ctr"/>
          <a:r>
            <a:rPr lang="en-GB" sz="3200" b="1" dirty="0" smtClean="0"/>
            <a:t>5 short vowel sounds:</a:t>
          </a:r>
        </a:p>
        <a:p>
          <a:pPr algn="l"/>
          <a:r>
            <a:rPr lang="en-GB" sz="3200" b="1" dirty="0" smtClean="0"/>
            <a:t>1. m</a:t>
          </a:r>
          <a:r>
            <a:rPr lang="en-GB" sz="3200" b="1" dirty="0" smtClean="0">
              <a:solidFill>
                <a:srgbClr val="FF0000"/>
              </a:solidFill>
            </a:rPr>
            <a:t>a</a:t>
          </a:r>
          <a:r>
            <a:rPr lang="en-GB" sz="3200" b="1" dirty="0" smtClean="0"/>
            <a:t>n, f</a:t>
          </a:r>
          <a:r>
            <a:rPr lang="en-GB" sz="3200" b="1" dirty="0" smtClean="0">
              <a:solidFill>
                <a:srgbClr val="FF0000"/>
              </a:solidFill>
            </a:rPr>
            <a:t>a</a:t>
          </a:r>
          <a:r>
            <a:rPr lang="en-GB" sz="3200" b="1" dirty="0" smtClean="0"/>
            <a:t>nt</a:t>
          </a:r>
          <a:r>
            <a:rPr lang="en-GB" sz="3200" b="1" dirty="0" smtClean="0">
              <a:solidFill>
                <a:srgbClr val="FF0000"/>
              </a:solidFill>
            </a:rPr>
            <a:t>a</a:t>
          </a:r>
          <a:r>
            <a:rPr lang="en-GB" sz="3200" b="1" dirty="0" smtClean="0"/>
            <a:t>st</a:t>
          </a:r>
          <a:r>
            <a:rPr lang="en-GB" sz="3200" b="1" dirty="0" smtClean="0">
              <a:solidFill>
                <a:srgbClr val="FF0000"/>
              </a:solidFill>
            </a:rPr>
            <a:t>i</a:t>
          </a:r>
          <a:r>
            <a:rPr lang="en-GB" sz="3200" b="1" dirty="0" smtClean="0"/>
            <a:t>c</a:t>
          </a:r>
        </a:p>
        <a:p>
          <a:pPr algn="l"/>
          <a:r>
            <a:rPr lang="en-GB" sz="3200" b="1" dirty="0" smtClean="0"/>
            <a:t>2. r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d, s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v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n</a:t>
          </a:r>
        </a:p>
        <a:p>
          <a:pPr algn="l"/>
          <a:r>
            <a:rPr lang="en-GB" sz="3200" b="1" dirty="0" smtClean="0"/>
            <a:t>3. s</a:t>
          </a:r>
          <a:r>
            <a:rPr lang="en-GB" sz="3200" b="1" dirty="0" smtClean="0">
              <a:solidFill>
                <a:srgbClr val="FF0000"/>
              </a:solidFill>
            </a:rPr>
            <a:t>i</a:t>
          </a:r>
          <a:r>
            <a:rPr lang="en-GB" sz="3200" b="1" dirty="0" smtClean="0"/>
            <a:t>t, sw</a:t>
          </a:r>
          <a:r>
            <a:rPr lang="en-GB" sz="3200" b="1" dirty="0" smtClean="0">
              <a:solidFill>
                <a:srgbClr val="FF0000"/>
              </a:solidFill>
            </a:rPr>
            <a:t>i</a:t>
          </a:r>
          <a:r>
            <a:rPr lang="en-GB" sz="3200" b="1" dirty="0" smtClean="0"/>
            <a:t>mm</a:t>
          </a:r>
          <a:r>
            <a:rPr lang="en-GB" sz="3200" b="1" dirty="0" smtClean="0">
              <a:solidFill>
                <a:srgbClr val="FF0000"/>
              </a:solidFill>
            </a:rPr>
            <a:t>i</a:t>
          </a:r>
          <a:r>
            <a:rPr lang="en-GB" sz="3200" b="1" dirty="0" smtClean="0"/>
            <a:t>ng</a:t>
          </a:r>
        </a:p>
        <a:p>
          <a:pPr algn="l"/>
          <a:r>
            <a:rPr lang="en-GB" sz="3200" b="1" dirty="0" smtClean="0"/>
            <a:t>4. h</a:t>
          </a:r>
          <a:r>
            <a:rPr lang="en-GB" sz="3200" b="1" dirty="0" smtClean="0">
              <a:solidFill>
                <a:srgbClr val="FF0000"/>
              </a:solidFill>
            </a:rPr>
            <a:t>o</a:t>
          </a:r>
          <a:r>
            <a:rPr lang="en-GB" sz="3200" b="1" dirty="0" smtClean="0"/>
            <a:t>t, l</a:t>
          </a:r>
          <a:r>
            <a:rPr lang="en-GB" sz="3200" b="1" dirty="0" smtClean="0">
              <a:solidFill>
                <a:srgbClr val="FF0000"/>
              </a:solidFill>
            </a:rPr>
            <a:t>a</a:t>
          </a:r>
          <a:r>
            <a:rPr lang="en-GB" sz="3200" b="1" dirty="0" smtClean="0"/>
            <a:t>pt</a:t>
          </a:r>
          <a:r>
            <a:rPr lang="en-GB" sz="3200" b="1" dirty="0" smtClean="0">
              <a:solidFill>
                <a:srgbClr val="FF0000"/>
              </a:solidFill>
            </a:rPr>
            <a:t>o</a:t>
          </a:r>
          <a:r>
            <a:rPr lang="en-GB" sz="3200" b="1" dirty="0" smtClean="0"/>
            <a:t>p</a:t>
          </a:r>
        </a:p>
        <a:p>
          <a:pPr algn="l"/>
          <a:r>
            <a:rPr lang="en-GB" sz="3200" b="1" dirty="0" smtClean="0"/>
            <a:t>5. s</a:t>
          </a:r>
          <a:r>
            <a:rPr lang="en-GB" sz="3200" b="1" dirty="0" smtClean="0">
              <a:solidFill>
                <a:srgbClr val="FF0000"/>
              </a:solidFill>
            </a:rPr>
            <a:t>u</a:t>
          </a:r>
          <a:r>
            <a:rPr lang="en-GB" sz="3200" b="1" dirty="0" smtClean="0"/>
            <a:t>n, h</a:t>
          </a:r>
          <a:r>
            <a:rPr lang="en-GB" sz="3200" b="1" dirty="0" smtClean="0">
              <a:solidFill>
                <a:srgbClr val="FF0000"/>
              </a:solidFill>
            </a:rPr>
            <a:t>u</a:t>
          </a:r>
          <a:r>
            <a:rPr lang="en-GB" sz="3200" b="1" dirty="0" smtClean="0"/>
            <a:t>ndr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d</a:t>
          </a:r>
        </a:p>
        <a:p>
          <a:pPr algn="l"/>
          <a:endParaRPr lang="en-GB" sz="3200" b="1" dirty="0" smtClean="0"/>
        </a:p>
        <a:p>
          <a:pPr algn="ctr"/>
          <a:endParaRPr lang="en-GB" sz="1400" dirty="0" smtClean="0"/>
        </a:p>
        <a:p>
          <a:pPr algn="ctr"/>
          <a:endParaRPr lang="en-GB" sz="1400" dirty="0" smtClean="0"/>
        </a:p>
      </dgm:t>
    </dgm:pt>
    <dgm:pt modelId="{0F4E874E-1E52-451A-B4F1-E39A634071DF}" type="parTrans" cxnId="{5B1B22E1-AC0F-42AA-AE4A-8A9EDC30D824}">
      <dgm:prSet/>
      <dgm:spPr/>
      <dgm:t>
        <a:bodyPr/>
        <a:lstStyle/>
        <a:p>
          <a:endParaRPr lang="en-US"/>
        </a:p>
      </dgm:t>
    </dgm:pt>
    <dgm:pt modelId="{DD5BD95E-E242-4E59-875A-114317CE0A3D}" type="sibTrans" cxnId="{5B1B22E1-AC0F-42AA-AE4A-8A9EDC30D824}">
      <dgm:prSet/>
      <dgm:spPr/>
      <dgm:t>
        <a:bodyPr/>
        <a:lstStyle/>
        <a:p>
          <a:endParaRPr lang="en-US"/>
        </a:p>
      </dgm:t>
    </dgm:pt>
    <dgm:pt modelId="{361A7693-4275-41FC-99F8-82D75CA4ED8B}" type="pres">
      <dgm:prSet presAssocID="{9D413086-FE76-4A6F-A86C-27724ABD993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98D470-A273-4E48-8EE9-CDAB4F071B37}" type="pres">
      <dgm:prSet presAssocID="{9D413086-FE76-4A6F-A86C-27724ABD9934}" presName="comp1" presStyleCnt="0"/>
      <dgm:spPr/>
    </dgm:pt>
    <dgm:pt modelId="{09A65534-FE99-4CA6-A87D-AE3A90A042CC}" type="pres">
      <dgm:prSet presAssocID="{9D413086-FE76-4A6F-A86C-27724ABD9934}" presName="circle1" presStyleLbl="node1" presStyleIdx="0" presStyleCnt="1" custScaleX="166178"/>
      <dgm:spPr/>
      <dgm:t>
        <a:bodyPr/>
        <a:lstStyle/>
        <a:p>
          <a:endParaRPr lang="en-US"/>
        </a:p>
      </dgm:t>
    </dgm:pt>
    <dgm:pt modelId="{63BB4453-2CEF-485A-A294-77D05B82E9FD}" type="pres">
      <dgm:prSet presAssocID="{9D413086-FE76-4A6F-A86C-27724ABD9934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AA18B8-C0B1-4994-BB96-1C5AED602840}" type="presOf" srcId="{8286B383-77A8-4F6B-AB75-473DA0A49545}" destId="{09A65534-FE99-4CA6-A87D-AE3A90A042CC}" srcOrd="0" destOrd="0" presId="urn:microsoft.com/office/officeart/2005/8/layout/venn2"/>
    <dgm:cxn modelId="{524E2F71-FFD4-4118-A614-6404A4FC1089}" type="presOf" srcId="{8286B383-77A8-4F6B-AB75-473DA0A49545}" destId="{63BB4453-2CEF-485A-A294-77D05B82E9FD}" srcOrd="1" destOrd="0" presId="urn:microsoft.com/office/officeart/2005/8/layout/venn2"/>
    <dgm:cxn modelId="{5B1B22E1-AC0F-42AA-AE4A-8A9EDC30D824}" srcId="{9D413086-FE76-4A6F-A86C-27724ABD9934}" destId="{8286B383-77A8-4F6B-AB75-473DA0A49545}" srcOrd="0" destOrd="0" parTransId="{0F4E874E-1E52-451A-B4F1-E39A634071DF}" sibTransId="{DD5BD95E-E242-4E59-875A-114317CE0A3D}"/>
    <dgm:cxn modelId="{6C30FAD6-EFE2-49F9-9E6E-7406A9707EF4}" type="presOf" srcId="{9D413086-FE76-4A6F-A86C-27724ABD9934}" destId="{361A7693-4275-41FC-99F8-82D75CA4ED8B}" srcOrd="0" destOrd="0" presId="urn:microsoft.com/office/officeart/2005/8/layout/venn2"/>
    <dgm:cxn modelId="{8C72C5A3-4F2A-44CE-8668-AD580EEF980C}" type="presParOf" srcId="{361A7693-4275-41FC-99F8-82D75CA4ED8B}" destId="{FD98D470-A273-4E48-8EE9-CDAB4F071B37}" srcOrd="0" destOrd="0" presId="urn:microsoft.com/office/officeart/2005/8/layout/venn2"/>
    <dgm:cxn modelId="{58CAED7B-69CC-4E44-9059-2C0C2126C5E6}" type="presParOf" srcId="{FD98D470-A273-4E48-8EE9-CDAB4F071B37}" destId="{09A65534-FE99-4CA6-A87D-AE3A90A042CC}" srcOrd="0" destOrd="0" presId="urn:microsoft.com/office/officeart/2005/8/layout/venn2"/>
    <dgm:cxn modelId="{F7E9D0FC-FFCC-47E0-A0AE-F702C09AA2F8}" type="presParOf" srcId="{FD98D470-A273-4E48-8EE9-CDAB4F071B37}" destId="{63BB4453-2CEF-485A-A294-77D05B82E9F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413086-FE76-4A6F-A86C-27724ABD9934}" type="doc">
      <dgm:prSet loTypeId="urn:microsoft.com/office/officeart/2005/8/layout/venn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286B383-77A8-4F6B-AB75-473DA0A49545}">
      <dgm:prSet custT="1"/>
      <dgm:spPr>
        <a:gradFill flip="none" rotWithShape="0">
          <a:gsLst>
            <a:gs pos="0">
              <a:srgbClr val="00B0F0">
                <a:tint val="66000"/>
                <a:satMod val="160000"/>
              </a:srgbClr>
            </a:gs>
            <a:gs pos="50000">
              <a:srgbClr val="00B0F0">
                <a:tint val="44500"/>
                <a:satMod val="160000"/>
              </a:srgbClr>
            </a:gs>
            <a:gs pos="100000">
              <a:srgbClr val="00B0F0">
                <a:tint val="23500"/>
                <a:satMod val="160000"/>
              </a:srgb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pPr algn="ctr"/>
          <a:endParaRPr lang="en-GB" sz="3200" b="1" dirty="0" smtClean="0"/>
        </a:p>
        <a:p>
          <a:pPr algn="ctr"/>
          <a:r>
            <a:rPr lang="en-GB" sz="3200" b="1" dirty="0" smtClean="0"/>
            <a:t>vowel teams:</a:t>
          </a:r>
        </a:p>
        <a:p>
          <a:pPr algn="l"/>
          <a:r>
            <a:rPr lang="en-GB" sz="3200" b="1" dirty="0" smtClean="0"/>
            <a:t>1. sl</a:t>
          </a:r>
          <a:r>
            <a:rPr lang="en-GB" sz="3200" b="1" dirty="0" smtClean="0">
              <a:solidFill>
                <a:srgbClr val="FF0000"/>
              </a:solidFill>
            </a:rPr>
            <a:t>ee</a:t>
          </a:r>
          <a:r>
            <a:rPr lang="en-GB" sz="3200" b="1" dirty="0" smtClean="0"/>
            <a:t>p, gr</a:t>
          </a:r>
          <a:r>
            <a:rPr lang="en-GB" sz="3200" b="1" dirty="0" smtClean="0">
              <a:solidFill>
                <a:srgbClr val="FF0000"/>
              </a:solidFill>
            </a:rPr>
            <a:t>ee</a:t>
          </a:r>
          <a:r>
            <a:rPr lang="en-GB" sz="3200" b="1" dirty="0" smtClean="0"/>
            <a:t>n</a:t>
          </a:r>
        </a:p>
        <a:p>
          <a:pPr algn="l"/>
          <a:r>
            <a:rPr lang="en-GB" sz="3200" b="1" dirty="0" smtClean="0"/>
            <a:t>2. f</a:t>
          </a:r>
          <a:r>
            <a:rPr lang="en-GB" sz="3200" b="1" dirty="0" smtClean="0">
              <a:solidFill>
                <a:srgbClr val="FF0000"/>
              </a:solidFill>
            </a:rPr>
            <a:t>oo</a:t>
          </a:r>
          <a:r>
            <a:rPr lang="en-GB" sz="3200" b="1" dirty="0" smtClean="0"/>
            <a:t>d, b</a:t>
          </a:r>
          <a:r>
            <a:rPr lang="en-GB" sz="3200" b="1" dirty="0" smtClean="0">
              <a:solidFill>
                <a:srgbClr val="FF0000"/>
              </a:solidFill>
            </a:rPr>
            <a:t>oo</a:t>
          </a:r>
          <a:r>
            <a:rPr lang="en-GB" sz="3200" b="1" dirty="0" smtClean="0"/>
            <a:t>k</a:t>
          </a:r>
        </a:p>
        <a:p>
          <a:pPr algn="l"/>
          <a:r>
            <a:rPr lang="en-GB" sz="3200" b="1" dirty="0" smtClean="0"/>
            <a:t>3. r</a:t>
          </a:r>
          <a:r>
            <a:rPr lang="en-GB" sz="3200" b="1" dirty="0" smtClean="0">
              <a:solidFill>
                <a:srgbClr val="FF0000"/>
              </a:solidFill>
            </a:rPr>
            <a:t>ai</a:t>
          </a:r>
          <a:r>
            <a:rPr lang="en-GB" sz="3200" b="1" dirty="0" smtClean="0"/>
            <a:t>n, em</a:t>
          </a:r>
          <a:r>
            <a:rPr lang="en-GB" sz="3200" b="1" dirty="0" smtClean="0">
              <a:solidFill>
                <a:srgbClr val="FF0000"/>
              </a:solidFill>
            </a:rPr>
            <a:t>ai</a:t>
          </a:r>
          <a:r>
            <a:rPr lang="en-GB" sz="3200" b="1" dirty="0" smtClean="0"/>
            <a:t>l</a:t>
          </a:r>
        </a:p>
        <a:p>
          <a:pPr algn="l"/>
          <a:r>
            <a:rPr lang="en-GB" sz="3200" b="1" dirty="0" smtClean="0"/>
            <a:t>4. s</a:t>
          </a:r>
          <a:r>
            <a:rPr lang="en-GB" sz="3200" b="1" dirty="0" smtClean="0">
              <a:solidFill>
                <a:srgbClr val="FF0000"/>
              </a:solidFill>
            </a:rPr>
            <a:t>ay</a:t>
          </a:r>
          <a:r>
            <a:rPr lang="en-GB" sz="3200" b="1" dirty="0" smtClean="0"/>
            <a:t>, d</a:t>
          </a:r>
          <a:r>
            <a:rPr lang="en-GB" sz="3200" b="1" dirty="0" smtClean="0">
              <a:solidFill>
                <a:srgbClr val="FF0000"/>
              </a:solidFill>
            </a:rPr>
            <a:t>ay</a:t>
          </a:r>
        </a:p>
        <a:p>
          <a:pPr algn="l"/>
          <a:r>
            <a:rPr lang="en-GB" sz="3200" b="1" dirty="0" smtClean="0"/>
            <a:t>5. </a:t>
          </a:r>
          <a:r>
            <a:rPr lang="en-GB" sz="3200" b="1" dirty="0" smtClean="0">
              <a:solidFill>
                <a:srgbClr val="FF0000"/>
              </a:solidFill>
            </a:rPr>
            <a:t>ea</a:t>
          </a:r>
          <a:r>
            <a:rPr lang="en-GB" sz="3200" b="1" dirty="0" smtClean="0"/>
            <a:t>t, t</a:t>
          </a:r>
          <a:r>
            <a:rPr lang="en-GB" sz="3200" b="1" dirty="0" smtClean="0">
              <a:solidFill>
                <a:srgbClr val="FF0000"/>
              </a:solidFill>
            </a:rPr>
            <a:t>ea</a:t>
          </a:r>
          <a:r>
            <a:rPr lang="en-GB" sz="3200" b="1" dirty="0" smtClean="0"/>
            <a:t>ch</a:t>
          </a:r>
        </a:p>
        <a:p>
          <a:pPr algn="l"/>
          <a:r>
            <a:rPr lang="en-GB" sz="3200" b="1" dirty="0" smtClean="0"/>
            <a:t>6. </a:t>
          </a:r>
          <a:r>
            <a:rPr lang="en-GB" sz="3200" b="1" dirty="0" smtClean="0">
              <a:solidFill>
                <a:srgbClr val="FF0000"/>
              </a:solidFill>
            </a:rPr>
            <a:t>ou</a:t>
          </a:r>
          <a:r>
            <a:rPr lang="en-GB" sz="3200" b="1" dirty="0" smtClean="0"/>
            <a:t>t, h</a:t>
          </a:r>
          <a:r>
            <a:rPr lang="en-GB" sz="3200" b="1" dirty="0" smtClean="0">
              <a:solidFill>
                <a:srgbClr val="FF0000"/>
              </a:solidFill>
            </a:rPr>
            <a:t>ou</a:t>
          </a:r>
          <a:r>
            <a:rPr lang="en-GB" sz="3200" b="1" dirty="0" smtClean="0"/>
            <a:t>se</a:t>
          </a:r>
        </a:p>
        <a:p>
          <a:pPr algn="l"/>
          <a:endParaRPr lang="en-GB" sz="3200" b="1" dirty="0" smtClean="0"/>
        </a:p>
        <a:p>
          <a:pPr algn="l"/>
          <a:endParaRPr lang="en-GB" sz="1400" dirty="0" smtClean="0"/>
        </a:p>
        <a:p>
          <a:pPr algn="ctr"/>
          <a:endParaRPr lang="en-GB" sz="1400" dirty="0" smtClean="0"/>
        </a:p>
      </dgm:t>
    </dgm:pt>
    <dgm:pt modelId="{0F4E874E-1E52-451A-B4F1-E39A634071DF}" type="parTrans" cxnId="{5B1B22E1-AC0F-42AA-AE4A-8A9EDC30D824}">
      <dgm:prSet/>
      <dgm:spPr/>
      <dgm:t>
        <a:bodyPr/>
        <a:lstStyle/>
        <a:p>
          <a:endParaRPr lang="en-US"/>
        </a:p>
      </dgm:t>
    </dgm:pt>
    <dgm:pt modelId="{DD5BD95E-E242-4E59-875A-114317CE0A3D}" type="sibTrans" cxnId="{5B1B22E1-AC0F-42AA-AE4A-8A9EDC30D824}">
      <dgm:prSet/>
      <dgm:spPr/>
      <dgm:t>
        <a:bodyPr/>
        <a:lstStyle/>
        <a:p>
          <a:endParaRPr lang="en-US"/>
        </a:p>
      </dgm:t>
    </dgm:pt>
    <dgm:pt modelId="{361A7693-4275-41FC-99F8-82D75CA4ED8B}" type="pres">
      <dgm:prSet presAssocID="{9D413086-FE76-4A6F-A86C-27724ABD993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98D470-A273-4E48-8EE9-CDAB4F071B37}" type="pres">
      <dgm:prSet presAssocID="{9D413086-FE76-4A6F-A86C-27724ABD9934}" presName="comp1" presStyleCnt="0"/>
      <dgm:spPr/>
    </dgm:pt>
    <dgm:pt modelId="{09A65534-FE99-4CA6-A87D-AE3A90A042CC}" type="pres">
      <dgm:prSet presAssocID="{9D413086-FE76-4A6F-A86C-27724ABD9934}" presName="circle1" presStyleLbl="node1" presStyleIdx="0" presStyleCnt="1" custScaleX="166178" custLinFactNeighborX="-2961" custLinFactNeighborY="2057"/>
      <dgm:spPr/>
      <dgm:t>
        <a:bodyPr/>
        <a:lstStyle/>
        <a:p>
          <a:endParaRPr lang="en-US"/>
        </a:p>
      </dgm:t>
    </dgm:pt>
    <dgm:pt modelId="{63BB4453-2CEF-485A-A294-77D05B82E9FD}" type="pres">
      <dgm:prSet presAssocID="{9D413086-FE76-4A6F-A86C-27724ABD9934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AA18B8-C0B1-4994-BB96-1C5AED602840}" type="presOf" srcId="{8286B383-77A8-4F6B-AB75-473DA0A49545}" destId="{09A65534-FE99-4CA6-A87D-AE3A90A042CC}" srcOrd="0" destOrd="0" presId="urn:microsoft.com/office/officeart/2005/8/layout/venn2"/>
    <dgm:cxn modelId="{524E2F71-FFD4-4118-A614-6404A4FC1089}" type="presOf" srcId="{8286B383-77A8-4F6B-AB75-473DA0A49545}" destId="{63BB4453-2CEF-485A-A294-77D05B82E9FD}" srcOrd="1" destOrd="0" presId="urn:microsoft.com/office/officeart/2005/8/layout/venn2"/>
    <dgm:cxn modelId="{5B1B22E1-AC0F-42AA-AE4A-8A9EDC30D824}" srcId="{9D413086-FE76-4A6F-A86C-27724ABD9934}" destId="{8286B383-77A8-4F6B-AB75-473DA0A49545}" srcOrd="0" destOrd="0" parTransId="{0F4E874E-1E52-451A-B4F1-E39A634071DF}" sibTransId="{DD5BD95E-E242-4E59-875A-114317CE0A3D}"/>
    <dgm:cxn modelId="{6C30FAD6-EFE2-49F9-9E6E-7406A9707EF4}" type="presOf" srcId="{9D413086-FE76-4A6F-A86C-27724ABD9934}" destId="{361A7693-4275-41FC-99F8-82D75CA4ED8B}" srcOrd="0" destOrd="0" presId="urn:microsoft.com/office/officeart/2005/8/layout/venn2"/>
    <dgm:cxn modelId="{8C72C5A3-4F2A-44CE-8668-AD580EEF980C}" type="presParOf" srcId="{361A7693-4275-41FC-99F8-82D75CA4ED8B}" destId="{FD98D470-A273-4E48-8EE9-CDAB4F071B37}" srcOrd="0" destOrd="0" presId="urn:microsoft.com/office/officeart/2005/8/layout/venn2"/>
    <dgm:cxn modelId="{58CAED7B-69CC-4E44-9059-2C0C2126C5E6}" type="presParOf" srcId="{FD98D470-A273-4E48-8EE9-CDAB4F071B37}" destId="{09A65534-FE99-4CA6-A87D-AE3A90A042CC}" srcOrd="0" destOrd="0" presId="urn:microsoft.com/office/officeart/2005/8/layout/venn2"/>
    <dgm:cxn modelId="{F7E9D0FC-FFCC-47E0-A0AE-F702C09AA2F8}" type="presParOf" srcId="{FD98D470-A273-4E48-8EE9-CDAB4F071B37}" destId="{63BB4453-2CEF-485A-A294-77D05B82E9F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D413086-FE76-4A6F-A86C-27724ABD9934}" type="doc">
      <dgm:prSet loTypeId="urn:microsoft.com/office/officeart/2005/8/layout/venn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286B383-77A8-4F6B-AB75-473DA0A49545}">
      <dgm:prSet custT="1"/>
      <dgm:spPr>
        <a:solidFill>
          <a:schemeClr val="accent3">
            <a:lumMod val="60000"/>
            <a:lumOff val="40000"/>
            <a:alpha val="48000"/>
          </a:schemeClr>
        </a:solidFill>
      </dgm:spPr>
      <dgm:t>
        <a:bodyPr/>
        <a:lstStyle/>
        <a:p>
          <a:pPr algn="ctr"/>
          <a:endParaRPr lang="en-GB" sz="3200" b="1" dirty="0" smtClean="0"/>
        </a:p>
        <a:p>
          <a:pPr algn="ctr"/>
          <a:r>
            <a:rPr lang="en-GB" sz="3200" b="1" dirty="0" smtClean="0"/>
            <a:t>vowel ‘r’:</a:t>
          </a:r>
        </a:p>
        <a:p>
          <a:pPr algn="l"/>
          <a:r>
            <a:rPr lang="en-GB" sz="3200" b="1" dirty="0" smtClean="0"/>
            <a:t>1. c</a:t>
          </a:r>
          <a:r>
            <a:rPr lang="en-GB" sz="3200" b="1" dirty="0" smtClean="0">
              <a:solidFill>
                <a:srgbClr val="FF0000"/>
              </a:solidFill>
            </a:rPr>
            <a:t>ar</a:t>
          </a:r>
          <a:r>
            <a:rPr lang="en-GB" sz="3200" b="1" dirty="0" smtClean="0"/>
            <a:t>, st</a:t>
          </a:r>
          <a:r>
            <a:rPr lang="en-GB" sz="3200" b="1" dirty="0" smtClean="0">
              <a:solidFill>
                <a:srgbClr val="FF0000"/>
              </a:solidFill>
            </a:rPr>
            <a:t>ar</a:t>
          </a:r>
          <a:r>
            <a:rPr lang="en-GB" sz="3200" b="1" dirty="0" smtClean="0"/>
            <a:t>t</a:t>
          </a:r>
        </a:p>
        <a:p>
          <a:pPr algn="l"/>
          <a:r>
            <a:rPr lang="en-GB" sz="3200" b="1" dirty="0" smtClean="0"/>
            <a:t>2. h</a:t>
          </a:r>
          <a:r>
            <a:rPr lang="en-GB" sz="3200" b="1" dirty="0" smtClean="0">
              <a:solidFill>
                <a:srgbClr val="FF0000"/>
              </a:solidFill>
            </a:rPr>
            <a:t>er</a:t>
          </a:r>
          <a:r>
            <a:rPr lang="en-GB" sz="3200" b="1" dirty="0" smtClean="0"/>
            <a:t>, sist</a:t>
          </a:r>
          <a:r>
            <a:rPr lang="en-GB" sz="3200" b="1" dirty="0" smtClean="0">
              <a:solidFill>
                <a:srgbClr val="FF0000"/>
              </a:solidFill>
            </a:rPr>
            <a:t>er</a:t>
          </a:r>
        </a:p>
        <a:p>
          <a:pPr algn="l"/>
          <a:r>
            <a:rPr lang="en-GB" sz="3200" b="1" dirty="0" smtClean="0"/>
            <a:t>3. f</a:t>
          </a:r>
          <a:r>
            <a:rPr lang="en-GB" sz="3200" b="1" dirty="0" smtClean="0">
              <a:solidFill>
                <a:srgbClr val="FF0000"/>
              </a:solidFill>
            </a:rPr>
            <a:t>ir</a:t>
          </a:r>
          <a:r>
            <a:rPr lang="en-GB" sz="3200" b="1" dirty="0" smtClean="0"/>
            <a:t>st, b</a:t>
          </a:r>
          <a:r>
            <a:rPr lang="en-GB" sz="3200" b="1" dirty="0" smtClean="0">
              <a:solidFill>
                <a:srgbClr val="FF0000"/>
              </a:solidFill>
            </a:rPr>
            <a:t>ir</a:t>
          </a:r>
          <a:r>
            <a:rPr lang="en-GB" sz="3200" b="1" dirty="0" smtClean="0"/>
            <a:t>thday</a:t>
          </a:r>
        </a:p>
        <a:p>
          <a:pPr algn="l"/>
          <a:r>
            <a:rPr lang="en-GB" sz="3200" b="1" dirty="0" smtClean="0"/>
            <a:t>4. sp</a:t>
          </a:r>
          <a:r>
            <a:rPr lang="en-GB" sz="3200" b="1" dirty="0" smtClean="0">
              <a:solidFill>
                <a:srgbClr val="FF0000"/>
              </a:solidFill>
            </a:rPr>
            <a:t>or</a:t>
          </a:r>
          <a:r>
            <a:rPr lang="en-GB" sz="3200" b="1" dirty="0" smtClean="0"/>
            <a:t>t, st</a:t>
          </a:r>
          <a:r>
            <a:rPr lang="en-GB" sz="3200" b="1" dirty="0" smtClean="0">
              <a:solidFill>
                <a:srgbClr val="FF0000"/>
              </a:solidFill>
            </a:rPr>
            <a:t>or</a:t>
          </a:r>
          <a:r>
            <a:rPr lang="en-GB" sz="3200" b="1" dirty="0" smtClean="0"/>
            <a:t>y</a:t>
          </a:r>
        </a:p>
        <a:p>
          <a:pPr algn="l"/>
          <a:r>
            <a:rPr lang="en-GB" sz="3200" b="1" dirty="0" smtClean="0"/>
            <a:t>5. ch</a:t>
          </a:r>
          <a:r>
            <a:rPr lang="en-GB" sz="3200" b="1" dirty="0" smtClean="0">
              <a:solidFill>
                <a:srgbClr val="FF0000"/>
              </a:solidFill>
            </a:rPr>
            <a:t>ur</a:t>
          </a:r>
          <a:r>
            <a:rPr lang="en-GB" sz="3200" b="1" dirty="0" smtClean="0"/>
            <a:t>ch, t</a:t>
          </a:r>
          <a:r>
            <a:rPr lang="en-GB" sz="3200" b="1" dirty="0" smtClean="0">
              <a:solidFill>
                <a:srgbClr val="FF0000"/>
              </a:solidFill>
            </a:rPr>
            <a:t>ur</a:t>
          </a:r>
          <a:r>
            <a:rPr lang="en-GB" sz="3200" b="1" dirty="0" smtClean="0"/>
            <a:t>n</a:t>
          </a:r>
        </a:p>
        <a:p>
          <a:pPr algn="l"/>
          <a:endParaRPr lang="en-GB" sz="3200" b="1" dirty="0" smtClean="0"/>
        </a:p>
        <a:p>
          <a:pPr algn="l"/>
          <a:endParaRPr lang="en-GB" sz="1400" dirty="0" smtClean="0"/>
        </a:p>
        <a:p>
          <a:pPr algn="ctr"/>
          <a:endParaRPr lang="en-GB" sz="1400" dirty="0" smtClean="0"/>
        </a:p>
      </dgm:t>
    </dgm:pt>
    <dgm:pt modelId="{0F4E874E-1E52-451A-B4F1-E39A634071DF}" type="parTrans" cxnId="{5B1B22E1-AC0F-42AA-AE4A-8A9EDC30D824}">
      <dgm:prSet/>
      <dgm:spPr/>
      <dgm:t>
        <a:bodyPr/>
        <a:lstStyle/>
        <a:p>
          <a:endParaRPr lang="en-US"/>
        </a:p>
      </dgm:t>
    </dgm:pt>
    <dgm:pt modelId="{DD5BD95E-E242-4E59-875A-114317CE0A3D}" type="sibTrans" cxnId="{5B1B22E1-AC0F-42AA-AE4A-8A9EDC30D824}">
      <dgm:prSet/>
      <dgm:spPr/>
      <dgm:t>
        <a:bodyPr/>
        <a:lstStyle/>
        <a:p>
          <a:endParaRPr lang="en-US"/>
        </a:p>
      </dgm:t>
    </dgm:pt>
    <dgm:pt modelId="{361A7693-4275-41FC-99F8-82D75CA4ED8B}" type="pres">
      <dgm:prSet presAssocID="{9D413086-FE76-4A6F-A86C-27724ABD993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98D470-A273-4E48-8EE9-CDAB4F071B37}" type="pres">
      <dgm:prSet presAssocID="{9D413086-FE76-4A6F-A86C-27724ABD9934}" presName="comp1" presStyleCnt="0"/>
      <dgm:spPr/>
    </dgm:pt>
    <dgm:pt modelId="{09A65534-FE99-4CA6-A87D-AE3A90A042CC}" type="pres">
      <dgm:prSet presAssocID="{9D413086-FE76-4A6F-A86C-27724ABD9934}" presName="circle1" presStyleLbl="node1" presStyleIdx="0" presStyleCnt="1" custScaleX="166178" custLinFactNeighborX="-2961" custLinFactNeighborY="2057"/>
      <dgm:spPr/>
      <dgm:t>
        <a:bodyPr/>
        <a:lstStyle/>
        <a:p>
          <a:endParaRPr lang="en-US"/>
        </a:p>
      </dgm:t>
    </dgm:pt>
    <dgm:pt modelId="{63BB4453-2CEF-485A-A294-77D05B82E9FD}" type="pres">
      <dgm:prSet presAssocID="{9D413086-FE76-4A6F-A86C-27724ABD9934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AA18B8-C0B1-4994-BB96-1C5AED602840}" type="presOf" srcId="{8286B383-77A8-4F6B-AB75-473DA0A49545}" destId="{09A65534-FE99-4CA6-A87D-AE3A90A042CC}" srcOrd="0" destOrd="0" presId="urn:microsoft.com/office/officeart/2005/8/layout/venn2"/>
    <dgm:cxn modelId="{524E2F71-FFD4-4118-A614-6404A4FC1089}" type="presOf" srcId="{8286B383-77A8-4F6B-AB75-473DA0A49545}" destId="{63BB4453-2CEF-485A-A294-77D05B82E9FD}" srcOrd="1" destOrd="0" presId="urn:microsoft.com/office/officeart/2005/8/layout/venn2"/>
    <dgm:cxn modelId="{5B1B22E1-AC0F-42AA-AE4A-8A9EDC30D824}" srcId="{9D413086-FE76-4A6F-A86C-27724ABD9934}" destId="{8286B383-77A8-4F6B-AB75-473DA0A49545}" srcOrd="0" destOrd="0" parTransId="{0F4E874E-1E52-451A-B4F1-E39A634071DF}" sibTransId="{DD5BD95E-E242-4E59-875A-114317CE0A3D}"/>
    <dgm:cxn modelId="{6C30FAD6-EFE2-49F9-9E6E-7406A9707EF4}" type="presOf" srcId="{9D413086-FE76-4A6F-A86C-27724ABD9934}" destId="{361A7693-4275-41FC-99F8-82D75CA4ED8B}" srcOrd="0" destOrd="0" presId="urn:microsoft.com/office/officeart/2005/8/layout/venn2"/>
    <dgm:cxn modelId="{8C72C5A3-4F2A-44CE-8668-AD580EEF980C}" type="presParOf" srcId="{361A7693-4275-41FC-99F8-82D75CA4ED8B}" destId="{FD98D470-A273-4E48-8EE9-CDAB4F071B37}" srcOrd="0" destOrd="0" presId="urn:microsoft.com/office/officeart/2005/8/layout/venn2"/>
    <dgm:cxn modelId="{58CAED7B-69CC-4E44-9059-2C0C2126C5E6}" type="presParOf" srcId="{FD98D470-A273-4E48-8EE9-CDAB4F071B37}" destId="{09A65534-FE99-4CA6-A87D-AE3A90A042CC}" srcOrd="0" destOrd="0" presId="urn:microsoft.com/office/officeart/2005/8/layout/venn2"/>
    <dgm:cxn modelId="{F7E9D0FC-FFCC-47E0-A0AE-F702C09AA2F8}" type="presParOf" srcId="{FD98D470-A273-4E48-8EE9-CDAB4F071B37}" destId="{63BB4453-2CEF-485A-A294-77D05B82E9F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D413086-FE76-4A6F-A86C-27724ABD9934}" type="doc">
      <dgm:prSet loTypeId="urn:microsoft.com/office/officeart/2005/8/layout/venn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286B383-77A8-4F6B-AB75-473DA0A49545}">
      <dgm:prSet custT="1"/>
      <dgm:spPr>
        <a:gradFill flip="none" rotWithShape="0">
          <a:gsLst>
            <a:gs pos="0">
              <a:srgbClr val="92D050">
                <a:tint val="66000"/>
                <a:satMod val="160000"/>
              </a:srgbClr>
            </a:gs>
            <a:gs pos="5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lin ang="5400000" scaled="1"/>
          <a:tileRect/>
        </a:gradFill>
      </dgm:spPr>
      <dgm:t>
        <a:bodyPr/>
        <a:lstStyle/>
        <a:p>
          <a:pPr algn="ctr"/>
          <a:endParaRPr lang="en-GB" sz="3200" b="1" dirty="0" smtClean="0"/>
        </a:p>
        <a:p>
          <a:pPr algn="ctr"/>
          <a:r>
            <a:rPr lang="en-GB" sz="3200" b="1" dirty="0" smtClean="0"/>
            <a:t>5 long vowel sounds:</a:t>
          </a:r>
        </a:p>
        <a:p>
          <a:pPr algn="l"/>
          <a:r>
            <a:rPr lang="en-GB" sz="3200" b="1" dirty="0" smtClean="0"/>
            <a:t>1. p</a:t>
          </a:r>
          <a:r>
            <a:rPr lang="en-GB" sz="3200" b="1" dirty="0" smtClean="0">
              <a:solidFill>
                <a:srgbClr val="FF0000"/>
              </a:solidFill>
            </a:rPr>
            <a:t>a</a:t>
          </a:r>
          <a:r>
            <a:rPr lang="en-GB" sz="3200" b="1" dirty="0" smtClean="0"/>
            <a:t>per</a:t>
          </a:r>
        </a:p>
        <a:p>
          <a:pPr algn="l"/>
          <a:r>
            <a:rPr lang="en-GB" sz="3200" b="1" dirty="0" smtClean="0"/>
            <a:t>2. h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</a:p>
        <a:p>
          <a:pPr algn="l"/>
          <a:r>
            <a:rPr lang="en-GB" sz="3200" b="1" dirty="0" smtClean="0"/>
            <a:t>3. </a:t>
          </a:r>
          <a:r>
            <a:rPr lang="en-GB" sz="3200" b="1" dirty="0" smtClean="0">
              <a:solidFill>
                <a:srgbClr val="FF0000"/>
              </a:solidFill>
            </a:rPr>
            <a:t>I</a:t>
          </a:r>
        </a:p>
        <a:p>
          <a:pPr algn="l"/>
          <a:r>
            <a:rPr lang="en-GB" sz="3200" b="1" dirty="0" smtClean="0"/>
            <a:t>4. n</a:t>
          </a:r>
          <a:r>
            <a:rPr lang="en-GB" sz="3200" b="1" dirty="0" smtClean="0">
              <a:solidFill>
                <a:srgbClr val="FF0000"/>
              </a:solidFill>
            </a:rPr>
            <a:t>o</a:t>
          </a:r>
        </a:p>
        <a:p>
          <a:pPr algn="l"/>
          <a:r>
            <a:rPr lang="en-GB" sz="3200" b="1" dirty="0" smtClean="0"/>
            <a:t>5. m</a:t>
          </a:r>
          <a:r>
            <a:rPr lang="en-GB" sz="3200" b="1" dirty="0" smtClean="0">
              <a:solidFill>
                <a:srgbClr val="FF0000"/>
              </a:solidFill>
            </a:rPr>
            <a:t>u</a:t>
          </a:r>
          <a:r>
            <a:rPr lang="en-GB" sz="3200" b="1" dirty="0" smtClean="0"/>
            <a:t>sic</a:t>
          </a:r>
        </a:p>
        <a:p>
          <a:pPr algn="l"/>
          <a:endParaRPr lang="en-GB" sz="3200" b="1" dirty="0" smtClean="0"/>
        </a:p>
        <a:p>
          <a:pPr algn="l"/>
          <a:endParaRPr lang="en-GB" sz="1400" dirty="0" smtClean="0"/>
        </a:p>
        <a:p>
          <a:pPr algn="ctr"/>
          <a:endParaRPr lang="en-GB" sz="1400" dirty="0" smtClean="0"/>
        </a:p>
      </dgm:t>
    </dgm:pt>
    <dgm:pt modelId="{0F4E874E-1E52-451A-B4F1-E39A634071DF}" type="parTrans" cxnId="{5B1B22E1-AC0F-42AA-AE4A-8A9EDC30D824}">
      <dgm:prSet/>
      <dgm:spPr/>
      <dgm:t>
        <a:bodyPr/>
        <a:lstStyle/>
        <a:p>
          <a:endParaRPr lang="en-US"/>
        </a:p>
      </dgm:t>
    </dgm:pt>
    <dgm:pt modelId="{DD5BD95E-E242-4E59-875A-114317CE0A3D}" type="sibTrans" cxnId="{5B1B22E1-AC0F-42AA-AE4A-8A9EDC30D824}">
      <dgm:prSet/>
      <dgm:spPr/>
      <dgm:t>
        <a:bodyPr/>
        <a:lstStyle/>
        <a:p>
          <a:endParaRPr lang="en-US"/>
        </a:p>
      </dgm:t>
    </dgm:pt>
    <dgm:pt modelId="{361A7693-4275-41FC-99F8-82D75CA4ED8B}" type="pres">
      <dgm:prSet presAssocID="{9D413086-FE76-4A6F-A86C-27724ABD993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98D470-A273-4E48-8EE9-CDAB4F071B37}" type="pres">
      <dgm:prSet presAssocID="{9D413086-FE76-4A6F-A86C-27724ABD9934}" presName="comp1" presStyleCnt="0"/>
      <dgm:spPr/>
    </dgm:pt>
    <dgm:pt modelId="{09A65534-FE99-4CA6-A87D-AE3A90A042CC}" type="pres">
      <dgm:prSet presAssocID="{9D413086-FE76-4A6F-A86C-27724ABD9934}" presName="circle1" presStyleLbl="node1" presStyleIdx="0" presStyleCnt="1" custScaleX="166178" custLinFactNeighborX="-3857" custLinFactNeighborY="-1921"/>
      <dgm:spPr/>
      <dgm:t>
        <a:bodyPr/>
        <a:lstStyle/>
        <a:p>
          <a:endParaRPr lang="en-US"/>
        </a:p>
      </dgm:t>
    </dgm:pt>
    <dgm:pt modelId="{63BB4453-2CEF-485A-A294-77D05B82E9FD}" type="pres">
      <dgm:prSet presAssocID="{9D413086-FE76-4A6F-A86C-27724ABD9934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AA18B8-C0B1-4994-BB96-1C5AED602840}" type="presOf" srcId="{8286B383-77A8-4F6B-AB75-473DA0A49545}" destId="{09A65534-FE99-4CA6-A87D-AE3A90A042CC}" srcOrd="0" destOrd="0" presId="urn:microsoft.com/office/officeart/2005/8/layout/venn2"/>
    <dgm:cxn modelId="{524E2F71-FFD4-4118-A614-6404A4FC1089}" type="presOf" srcId="{8286B383-77A8-4F6B-AB75-473DA0A49545}" destId="{63BB4453-2CEF-485A-A294-77D05B82E9FD}" srcOrd="1" destOrd="0" presId="urn:microsoft.com/office/officeart/2005/8/layout/venn2"/>
    <dgm:cxn modelId="{5B1B22E1-AC0F-42AA-AE4A-8A9EDC30D824}" srcId="{9D413086-FE76-4A6F-A86C-27724ABD9934}" destId="{8286B383-77A8-4F6B-AB75-473DA0A49545}" srcOrd="0" destOrd="0" parTransId="{0F4E874E-1E52-451A-B4F1-E39A634071DF}" sibTransId="{DD5BD95E-E242-4E59-875A-114317CE0A3D}"/>
    <dgm:cxn modelId="{6C30FAD6-EFE2-49F9-9E6E-7406A9707EF4}" type="presOf" srcId="{9D413086-FE76-4A6F-A86C-27724ABD9934}" destId="{361A7693-4275-41FC-99F8-82D75CA4ED8B}" srcOrd="0" destOrd="0" presId="urn:microsoft.com/office/officeart/2005/8/layout/venn2"/>
    <dgm:cxn modelId="{8C72C5A3-4F2A-44CE-8668-AD580EEF980C}" type="presParOf" srcId="{361A7693-4275-41FC-99F8-82D75CA4ED8B}" destId="{FD98D470-A273-4E48-8EE9-CDAB4F071B37}" srcOrd="0" destOrd="0" presId="urn:microsoft.com/office/officeart/2005/8/layout/venn2"/>
    <dgm:cxn modelId="{58CAED7B-69CC-4E44-9059-2C0C2126C5E6}" type="presParOf" srcId="{FD98D470-A273-4E48-8EE9-CDAB4F071B37}" destId="{09A65534-FE99-4CA6-A87D-AE3A90A042CC}" srcOrd="0" destOrd="0" presId="urn:microsoft.com/office/officeart/2005/8/layout/venn2"/>
    <dgm:cxn modelId="{F7E9D0FC-FFCC-47E0-A0AE-F702C09AA2F8}" type="presParOf" srcId="{FD98D470-A273-4E48-8EE9-CDAB4F071B37}" destId="{63BB4453-2CEF-485A-A294-77D05B82E9F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D413086-FE76-4A6F-A86C-27724ABD9934}" type="doc">
      <dgm:prSet loTypeId="urn:microsoft.com/office/officeart/2005/8/layout/venn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286B383-77A8-4F6B-AB75-473DA0A49545}">
      <dgm:prSet custT="1"/>
      <dgm:spPr>
        <a:gradFill flip="none" rotWithShape="0">
          <a:gsLst>
            <a:gs pos="69000">
              <a:srgbClr val="6BD3D8">
                <a:alpha val="36000"/>
              </a:srgbClr>
            </a:gs>
            <a:gs pos="0">
              <a:srgbClr val="00B0F0">
                <a:alpha val="81000"/>
              </a:srgbClr>
            </a:gs>
            <a:gs pos="10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lin ang="5400000" scaled="1"/>
          <a:tileRect/>
        </a:gradFill>
      </dgm:spPr>
      <dgm:t>
        <a:bodyPr/>
        <a:lstStyle/>
        <a:p>
          <a:pPr algn="ctr"/>
          <a:endParaRPr lang="en-GB" sz="3200" b="1" dirty="0" smtClean="0"/>
        </a:p>
        <a:p>
          <a:pPr algn="ctr"/>
          <a:r>
            <a:rPr lang="en-US" sz="3200" b="1" dirty="0" smtClean="0"/>
            <a:t>silent or </a:t>
          </a:r>
          <a:r>
            <a:rPr lang="en-GB" sz="3200" b="1" dirty="0" smtClean="0"/>
            <a:t>magic </a:t>
          </a:r>
          <a:r>
            <a:rPr lang="en-GB" sz="3200" b="1" dirty="0" smtClean="0"/>
            <a:t>‘e’:</a:t>
          </a:r>
        </a:p>
        <a:p>
          <a:pPr algn="l"/>
          <a:r>
            <a:rPr lang="en-GB" sz="3200" b="1" dirty="0" smtClean="0"/>
            <a:t>1. g</a:t>
          </a:r>
          <a:r>
            <a:rPr lang="en-GB" sz="3200" b="1" dirty="0" smtClean="0">
              <a:solidFill>
                <a:srgbClr val="FF0000"/>
              </a:solidFill>
            </a:rPr>
            <a:t>a</a:t>
          </a:r>
          <a:r>
            <a:rPr lang="en-GB" sz="3200" b="1" dirty="0" smtClean="0"/>
            <a:t>m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, s</a:t>
          </a:r>
          <a:r>
            <a:rPr lang="en-GB" sz="3200" b="1" dirty="0" smtClean="0">
              <a:solidFill>
                <a:srgbClr val="FF0000"/>
              </a:solidFill>
            </a:rPr>
            <a:t>a</a:t>
          </a:r>
          <a:r>
            <a:rPr lang="en-GB" sz="3200" b="1" dirty="0" smtClean="0"/>
            <a:t>v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</a:p>
        <a:p>
          <a:pPr algn="l"/>
          <a:r>
            <a:rPr lang="en-GB" sz="3200" b="1" dirty="0" smtClean="0"/>
            <a:t>2. h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r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, 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v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ning</a:t>
          </a:r>
        </a:p>
        <a:p>
          <a:pPr algn="l"/>
          <a:r>
            <a:rPr lang="en-GB" sz="3200" b="1" dirty="0" smtClean="0"/>
            <a:t>3. sm</a:t>
          </a:r>
          <a:r>
            <a:rPr lang="en-GB" sz="3200" b="1" dirty="0" smtClean="0">
              <a:solidFill>
                <a:srgbClr val="FF0000"/>
              </a:solidFill>
            </a:rPr>
            <a:t>i</a:t>
          </a:r>
          <a:r>
            <a:rPr lang="en-GB" sz="3200" b="1" dirty="0" smtClean="0"/>
            <a:t>l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, t</a:t>
          </a:r>
          <a:r>
            <a:rPr lang="en-GB" sz="3200" b="1" dirty="0" smtClean="0">
              <a:solidFill>
                <a:srgbClr val="FF0000"/>
              </a:solidFill>
            </a:rPr>
            <a:t>i</a:t>
          </a:r>
          <a:r>
            <a:rPr lang="en-GB" sz="3200" b="1" dirty="0" smtClean="0"/>
            <a:t>m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</a:p>
        <a:p>
          <a:pPr algn="l"/>
          <a:r>
            <a:rPr lang="en-GB" sz="3200" b="1" dirty="0" smtClean="0"/>
            <a:t>4. h</a:t>
          </a:r>
          <a:r>
            <a:rPr lang="en-GB" sz="3200" b="1" dirty="0" smtClean="0">
              <a:solidFill>
                <a:srgbClr val="FF0000"/>
              </a:solidFill>
            </a:rPr>
            <a:t>o</a:t>
          </a:r>
          <a:r>
            <a:rPr lang="en-GB" sz="3200" b="1" dirty="0" smtClean="0"/>
            <a:t>m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, n</a:t>
          </a:r>
          <a:r>
            <a:rPr lang="en-GB" sz="3200" b="1" dirty="0" smtClean="0">
              <a:solidFill>
                <a:srgbClr val="FF0000"/>
              </a:solidFill>
            </a:rPr>
            <a:t>o</a:t>
          </a:r>
          <a:r>
            <a:rPr lang="en-GB" sz="3200" b="1" dirty="0" smtClean="0"/>
            <a:t>t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</a:p>
        <a:p>
          <a:pPr algn="l"/>
          <a:r>
            <a:rPr lang="en-GB" sz="3200" b="1" dirty="0" smtClean="0"/>
            <a:t>5. Dr</a:t>
          </a:r>
          <a:r>
            <a:rPr lang="en-GB" sz="3200" b="1" dirty="0" smtClean="0">
              <a:solidFill>
                <a:srgbClr val="FF0000"/>
              </a:solidFill>
            </a:rPr>
            <a:t>u</a:t>
          </a:r>
          <a:r>
            <a:rPr lang="en-GB" sz="3200" b="1" dirty="0" smtClean="0"/>
            <a:t>z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  <a:r>
            <a:rPr lang="en-GB" sz="3200" b="1" dirty="0" smtClean="0"/>
            <a:t>, J</a:t>
          </a:r>
          <a:r>
            <a:rPr lang="en-GB" sz="3200" b="1" dirty="0" smtClean="0">
              <a:solidFill>
                <a:srgbClr val="FF0000"/>
              </a:solidFill>
            </a:rPr>
            <a:t>u</a:t>
          </a:r>
          <a:r>
            <a:rPr lang="en-GB" sz="3200" b="1" dirty="0" smtClean="0"/>
            <a:t>n</a:t>
          </a:r>
          <a:r>
            <a:rPr lang="en-GB" sz="3200" b="1" dirty="0" smtClean="0">
              <a:solidFill>
                <a:srgbClr val="FF0000"/>
              </a:solidFill>
            </a:rPr>
            <a:t>e</a:t>
          </a:r>
        </a:p>
        <a:p>
          <a:pPr algn="l"/>
          <a:endParaRPr lang="en-GB" sz="3200" b="1" dirty="0" smtClean="0"/>
        </a:p>
        <a:p>
          <a:pPr algn="l"/>
          <a:endParaRPr lang="en-GB" sz="1400" dirty="0" smtClean="0"/>
        </a:p>
        <a:p>
          <a:pPr algn="ctr"/>
          <a:endParaRPr lang="en-GB" sz="1400" dirty="0" smtClean="0"/>
        </a:p>
      </dgm:t>
    </dgm:pt>
    <dgm:pt modelId="{0F4E874E-1E52-451A-B4F1-E39A634071DF}" type="parTrans" cxnId="{5B1B22E1-AC0F-42AA-AE4A-8A9EDC30D824}">
      <dgm:prSet/>
      <dgm:spPr/>
      <dgm:t>
        <a:bodyPr/>
        <a:lstStyle/>
        <a:p>
          <a:endParaRPr lang="en-US"/>
        </a:p>
      </dgm:t>
    </dgm:pt>
    <dgm:pt modelId="{DD5BD95E-E242-4E59-875A-114317CE0A3D}" type="sibTrans" cxnId="{5B1B22E1-AC0F-42AA-AE4A-8A9EDC30D824}">
      <dgm:prSet/>
      <dgm:spPr/>
      <dgm:t>
        <a:bodyPr/>
        <a:lstStyle/>
        <a:p>
          <a:endParaRPr lang="en-US"/>
        </a:p>
      </dgm:t>
    </dgm:pt>
    <dgm:pt modelId="{361A7693-4275-41FC-99F8-82D75CA4ED8B}" type="pres">
      <dgm:prSet presAssocID="{9D413086-FE76-4A6F-A86C-27724ABD993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98D470-A273-4E48-8EE9-CDAB4F071B37}" type="pres">
      <dgm:prSet presAssocID="{9D413086-FE76-4A6F-A86C-27724ABD9934}" presName="comp1" presStyleCnt="0"/>
      <dgm:spPr/>
    </dgm:pt>
    <dgm:pt modelId="{09A65534-FE99-4CA6-A87D-AE3A90A042CC}" type="pres">
      <dgm:prSet presAssocID="{9D413086-FE76-4A6F-A86C-27724ABD9934}" presName="circle1" presStyleLbl="node1" presStyleIdx="0" presStyleCnt="1" custScaleX="166178" custLinFactNeighborX="2517" custLinFactNeighborY="-84"/>
      <dgm:spPr/>
      <dgm:t>
        <a:bodyPr/>
        <a:lstStyle/>
        <a:p>
          <a:endParaRPr lang="en-US"/>
        </a:p>
      </dgm:t>
    </dgm:pt>
    <dgm:pt modelId="{63BB4453-2CEF-485A-A294-77D05B82E9FD}" type="pres">
      <dgm:prSet presAssocID="{9D413086-FE76-4A6F-A86C-27724ABD9934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AA18B8-C0B1-4994-BB96-1C5AED602840}" type="presOf" srcId="{8286B383-77A8-4F6B-AB75-473DA0A49545}" destId="{09A65534-FE99-4CA6-A87D-AE3A90A042CC}" srcOrd="0" destOrd="0" presId="urn:microsoft.com/office/officeart/2005/8/layout/venn2"/>
    <dgm:cxn modelId="{524E2F71-FFD4-4118-A614-6404A4FC1089}" type="presOf" srcId="{8286B383-77A8-4F6B-AB75-473DA0A49545}" destId="{63BB4453-2CEF-485A-A294-77D05B82E9FD}" srcOrd="1" destOrd="0" presId="urn:microsoft.com/office/officeart/2005/8/layout/venn2"/>
    <dgm:cxn modelId="{5B1B22E1-AC0F-42AA-AE4A-8A9EDC30D824}" srcId="{9D413086-FE76-4A6F-A86C-27724ABD9934}" destId="{8286B383-77A8-4F6B-AB75-473DA0A49545}" srcOrd="0" destOrd="0" parTransId="{0F4E874E-1E52-451A-B4F1-E39A634071DF}" sibTransId="{DD5BD95E-E242-4E59-875A-114317CE0A3D}"/>
    <dgm:cxn modelId="{6C30FAD6-EFE2-49F9-9E6E-7406A9707EF4}" type="presOf" srcId="{9D413086-FE76-4A6F-A86C-27724ABD9934}" destId="{361A7693-4275-41FC-99F8-82D75CA4ED8B}" srcOrd="0" destOrd="0" presId="urn:microsoft.com/office/officeart/2005/8/layout/venn2"/>
    <dgm:cxn modelId="{8C72C5A3-4F2A-44CE-8668-AD580EEF980C}" type="presParOf" srcId="{361A7693-4275-41FC-99F8-82D75CA4ED8B}" destId="{FD98D470-A273-4E48-8EE9-CDAB4F071B37}" srcOrd="0" destOrd="0" presId="urn:microsoft.com/office/officeart/2005/8/layout/venn2"/>
    <dgm:cxn modelId="{58CAED7B-69CC-4E44-9059-2C0C2126C5E6}" type="presParOf" srcId="{FD98D470-A273-4E48-8EE9-CDAB4F071B37}" destId="{09A65534-FE99-4CA6-A87D-AE3A90A042CC}" srcOrd="0" destOrd="0" presId="urn:microsoft.com/office/officeart/2005/8/layout/venn2"/>
    <dgm:cxn modelId="{F7E9D0FC-FFCC-47E0-A0AE-F702C09AA2F8}" type="presParOf" srcId="{FD98D470-A273-4E48-8EE9-CDAB4F071B37}" destId="{63BB4453-2CEF-485A-A294-77D05B82E9F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D413086-FE76-4A6F-A86C-27724ABD9934}" type="doc">
      <dgm:prSet loTypeId="urn:microsoft.com/office/officeart/2005/8/layout/venn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286B383-77A8-4F6B-AB75-473DA0A49545}">
      <dgm:prSet custT="1"/>
      <dgm:spPr>
        <a:gradFill flip="none" rotWithShape="0">
          <a:gsLst>
            <a:gs pos="0">
              <a:srgbClr val="00B050">
                <a:tint val="66000"/>
                <a:satMod val="160000"/>
              </a:srgbClr>
            </a:gs>
            <a:gs pos="50000">
              <a:srgbClr val="00B050">
                <a:tint val="44500"/>
                <a:satMod val="160000"/>
              </a:srgbClr>
            </a:gs>
            <a:gs pos="100000">
              <a:srgbClr val="00B050">
                <a:tint val="23500"/>
                <a:satMod val="160000"/>
              </a:srgbClr>
            </a:gs>
          </a:gsLst>
          <a:lin ang="16200000" scaled="1"/>
          <a:tileRect/>
        </a:gradFill>
      </dgm:spPr>
      <dgm:t>
        <a:bodyPr/>
        <a:lstStyle/>
        <a:p>
          <a:pPr algn="ctr"/>
          <a:endParaRPr lang="en-GB" sz="3200" b="1" dirty="0" smtClean="0"/>
        </a:p>
        <a:p>
          <a:pPr algn="ctr"/>
          <a:r>
            <a:rPr lang="en-GB" sz="3200" b="1" dirty="0" smtClean="0"/>
            <a:t>consonant le:</a:t>
          </a:r>
        </a:p>
        <a:p>
          <a:pPr algn="l"/>
          <a:r>
            <a:rPr lang="en-GB" sz="3200" b="1" dirty="0" smtClean="0"/>
            <a:t>1. ta</a:t>
          </a:r>
          <a:r>
            <a:rPr lang="en-GB" sz="3200" b="1" dirty="0" smtClean="0">
              <a:solidFill>
                <a:srgbClr val="FF0000"/>
              </a:solidFill>
            </a:rPr>
            <a:t>ble</a:t>
          </a:r>
        </a:p>
        <a:p>
          <a:pPr algn="l"/>
          <a:r>
            <a:rPr lang="en-GB" sz="3200" b="1" dirty="0" smtClean="0"/>
            <a:t>2. lit</a:t>
          </a:r>
          <a:r>
            <a:rPr lang="en-GB" sz="3200" b="1" dirty="0" smtClean="0">
              <a:solidFill>
                <a:srgbClr val="FF0000"/>
              </a:solidFill>
            </a:rPr>
            <a:t>tle</a:t>
          </a:r>
          <a:r>
            <a:rPr lang="en-GB" sz="3200" b="1" dirty="0" smtClean="0"/>
            <a:t>, bot</a:t>
          </a:r>
          <a:r>
            <a:rPr lang="en-GB" sz="3200" b="1" dirty="0" smtClean="0">
              <a:solidFill>
                <a:srgbClr val="FF0000"/>
              </a:solidFill>
            </a:rPr>
            <a:t>tle</a:t>
          </a:r>
        </a:p>
        <a:p>
          <a:pPr algn="l"/>
          <a:r>
            <a:rPr lang="en-GB" sz="3200" b="1" dirty="0" smtClean="0"/>
            <a:t>3. exam</a:t>
          </a:r>
          <a:r>
            <a:rPr lang="en-GB" sz="3200" b="1" dirty="0" smtClean="0">
              <a:solidFill>
                <a:srgbClr val="FF0000"/>
              </a:solidFill>
            </a:rPr>
            <a:t>ple</a:t>
          </a:r>
        </a:p>
        <a:p>
          <a:pPr algn="l"/>
          <a:r>
            <a:rPr lang="en-GB" sz="3200" b="1" dirty="0" smtClean="0"/>
            <a:t>4. peo</a:t>
          </a:r>
          <a:r>
            <a:rPr lang="en-GB" sz="3200" b="1" dirty="0" smtClean="0">
              <a:solidFill>
                <a:srgbClr val="FF0000"/>
              </a:solidFill>
            </a:rPr>
            <a:t>ple</a:t>
          </a:r>
        </a:p>
        <a:p>
          <a:pPr algn="l"/>
          <a:r>
            <a:rPr lang="en-GB" sz="3200" b="1" dirty="0" smtClean="0"/>
            <a:t>5. bicy</a:t>
          </a:r>
          <a:r>
            <a:rPr lang="en-GB" sz="3200" b="1" dirty="0" smtClean="0">
              <a:solidFill>
                <a:srgbClr val="FF0000"/>
              </a:solidFill>
            </a:rPr>
            <a:t>cle</a:t>
          </a:r>
        </a:p>
        <a:p>
          <a:pPr algn="l"/>
          <a:endParaRPr lang="en-GB" sz="3200" b="1" dirty="0" smtClean="0"/>
        </a:p>
        <a:p>
          <a:pPr algn="l"/>
          <a:endParaRPr lang="en-GB" sz="1400" dirty="0" smtClean="0"/>
        </a:p>
        <a:p>
          <a:pPr algn="ctr"/>
          <a:endParaRPr lang="en-GB" sz="1400" dirty="0" smtClean="0"/>
        </a:p>
      </dgm:t>
    </dgm:pt>
    <dgm:pt modelId="{0F4E874E-1E52-451A-B4F1-E39A634071DF}" type="parTrans" cxnId="{5B1B22E1-AC0F-42AA-AE4A-8A9EDC30D824}">
      <dgm:prSet/>
      <dgm:spPr/>
      <dgm:t>
        <a:bodyPr/>
        <a:lstStyle/>
        <a:p>
          <a:endParaRPr lang="en-US"/>
        </a:p>
      </dgm:t>
    </dgm:pt>
    <dgm:pt modelId="{DD5BD95E-E242-4E59-875A-114317CE0A3D}" type="sibTrans" cxnId="{5B1B22E1-AC0F-42AA-AE4A-8A9EDC30D824}">
      <dgm:prSet/>
      <dgm:spPr/>
      <dgm:t>
        <a:bodyPr/>
        <a:lstStyle/>
        <a:p>
          <a:endParaRPr lang="en-US"/>
        </a:p>
      </dgm:t>
    </dgm:pt>
    <dgm:pt modelId="{361A7693-4275-41FC-99F8-82D75CA4ED8B}" type="pres">
      <dgm:prSet presAssocID="{9D413086-FE76-4A6F-A86C-27724ABD993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98D470-A273-4E48-8EE9-CDAB4F071B37}" type="pres">
      <dgm:prSet presAssocID="{9D413086-FE76-4A6F-A86C-27724ABD9934}" presName="comp1" presStyleCnt="0"/>
      <dgm:spPr/>
    </dgm:pt>
    <dgm:pt modelId="{09A65534-FE99-4CA6-A87D-AE3A90A042CC}" type="pres">
      <dgm:prSet presAssocID="{9D413086-FE76-4A6F-A86C-27724ABD9934}" presName="circle1" presStyleLbl="node1" presStyleIdx="0" presStyleCnt="1" custScaleX="166178" custLinFactNeighborX="2517" custLinFactNeighborY="-2270"/>
      <dgm:spPr/>
      <dgm:t>
        <a:bodyPr/>
        <a:lstStyle/>
        <a:p>
          <a:endParaRPr lang="en-US"/>
        </a:p>
      </dgm:t>
    </dgm:pt>
    <dgm:pt modelId="{63BB4453-2CEF-485A-A294-77D05B82E9FD}" type="pres">
      <dgm:prSet presAssocID="{9D413086-FE76-4A6F-A86C-27724ABD9934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AA18B8-C0B1-4994-BB96-1C5AED602840}" type="presOf" srcId="{8286B383-77A8-4F6B-AB75-473DA0A49545}" destId="{09A65534-FE99-4CA6-A87D-AE3A90A042CC}" srcOrd="0" destOrd="0" presId="urn:microsoft.com/office/officeart/2005/8/layout/venn2"/>
    <dgm:cxn modelId="{524E2F71-FFD4-4118-A614-6404A4FC1089}" type="presOf" srcId="{8286B383-77A8-4F6B-AB75-473DA0A49545}" destId="{63BB4453-2CEF-485A-A294-77D05B82E9FD}" srcOrd="1" destOrd="0" presId="urn:microsoft.com/office/officeart/2005/8/layout/venn2"/>
    <dgm:cxn modelId="{5B1B22E1-AC0F-42AA-AE4A-8A9EDC30D824}" srcId="{9D413086-FE76-4A6F-A86C-27724ABD9934}" destId="{8286B383-77A8-4F6B-AB75-473DA0A49545}" srcOrd="0" destOrd="0" parTransId="{0F4E874E-1E52-451A-B4F1-E39A634071DF}" sibTransId="{DD5BD95E-E242-4E59-875A-114317CE0A3D}"/>
    <dgm:cxn modelId="{6C30FAD6-EFE2-49F9-9E6E-7406A9707EF4}" type="presOf" srcId="{9D413086-FE76-4A6F-A86C-27724ABD9934}" destId="{361A7693-4275-41FC-99F8-82D75CA4ED8B}" srcOrd="0" destOrd="0" presId="urn:microsoft.com/office/officeart/2005/8/layout/venn2"/>
    <dgm:cxn modelId="{8C72C5A3-4F2A-44CE-8668-AD580EEF980C}" type="presParOf" srcId="{361A7693-4275-41FC-99F8-82D75CA4ED8B}" destId="{FD98D470-A273-4E48-8EE9-CDAB4F071B37}" srcOrd="0" destOrd="0" presId="urn:microsoft.com/office/officeart/2005/8/layout/venn2"/>
    <dgm:cxn modelId="{58CAED7B-69CC-4E44-9059-2C0C2126C5E6}" type="presParOf" srcId="{FD98D470-A273-4E48-8EE9-CDAB4F071B37}" destId="{09A65534-FE99-4CA6-A87D-AE3A90A042CC}" srcOrd="0" destOrd="0" presId="urn:microsoft.com/office/officeart/2005/8/layout/venn2"/>
    <dgm:cxn modelId="{F7E9D0FC-FFCC-47E0-A0AE-F702C09AA2F8}" type="presParOf" srcId="{FD98D470-A273-4E48-8EE9-CDAB4F071B37}" destId="{63BB4453-2CEF-485A-A294-77D05B82E9F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D62E46-5FDE-4647-B32D-DBA6D561BC69}">
      <dsp:nvSpPr>
        <dsp:cNvPr id="0" name=""/>
        <dsp:cNvSpPr/>
      </dsp:nvSpPr>
      <dsp:spPr>
        <a:xfrm>
          <a:off x="226365" y="0"/>
          <a:ext cx="3013996" cy="1508654"/>
        </a:xfrm>
        <a:prstGeom prst="trapezoid">
          <a:avLst>
            <a:gd name="adj" fmla="val 38298"/>
          </a:avLst>
        </a:prstGeom>
        <a:gradFill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phonemes</a:t>
          </a:r>
          <a:endParaRPr lang="en-US" sz="2800" b="1" kern="1200" dirty="0"/>
        </a:p>
      </dsp:txBody>
      <dsp:txXfrm>
        <a:off x="226365" y="0"/>
        <a:ext cx="3013996" cy="1508654"/>
      </dsp:txXfrm>
    </dsp:sp>
    <dsp:sp modelId="{5B1C39FD-3F6B-407C-A28D-72CC8578EA31}">
      <dsp:nvSpPr>
        <dsp:cNvPr id="0" name=""/>
        <dsp:cNvSpPr/>
      </dsp:nvSpPr>
      <dsp:spPr>
        <a:xfrm>
          <a:off x="0" y="1508654"/>
          <a:ext cx="3466728" cy="1508654"/>
        </a:xfrm>
        <a:prstGeom prst="trapezoid">
          <a:avLst>
            <a:gd name="adj" fmla="val 38298"/>
          </a:avLst>
        </a:prstGeom>
        <a:solidFill>
          <a:schemeClr val="accent5">
            <a:hueOff val="-4966938"/>
            <a:satOff val="19906"/>
            <a:lumOff val="4314"/>
            <a:alpha val="36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onset-rimes</a:t>
          </a:r>
          <a:endParaRPr lang="en-US" sz="2800" b="1" kern="1200" dirty="0"/>
        </a:p>
      </dsp:txBody>
      <dsp:txXfrm>
        <a:off x="606677" y="1508654"/>
        <a:ext cx="2253373" cy="1508654"/>
      </dsp:txXfrm>
    </dsp:sp>
    <dsp:sp modelId="{5C893614-28A9-4DDE-BCD1-1EFCFEF95892}">
      <dsp:nvSpPr>
        <dsp:cNvPr id="0" name=""/>
        <dsp:cNvSpPr/>
      </dsp:nvSpPr>
      <dsp:spPr>
        <a:xfrm>
          <a:off x="0" y="3017308"/>
          <a:ext cx="3466728" cy="1508654"/>
        </a:xfrm>
        <a:prstGeom prst="trapezoid">
          <a:avLst>
            <a:gd name="adj" fmla="val 38298"/>
          </a:avLst>
        </a:prstGeom>
        <a:solidFill>
          <a:schemeClr val="accent5">
            <a:hueOff val="-9933876"/>
            <a:satOff val="39811"/>
            <a:lumOff val="8628"/>
            <a:alpha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syllables</a:t>
          </a:r>
          <a:endParaRPr lang="en-US" sz="2800" b="1" kern="1200" dirty="0"/>
        </a:p>
      </dsp:txBody>
      <dsp:txXfrm>
        <a:off x="606677" y="3017308"/>
        <a:ext cx="2253373" cy="150865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0B1F4-AB23-4329-8F02-9F3C2A01F787}">
      <dsp:nvSpPr>
        <dsp:cNvPr id="0" name=""/>
        <dsp:cNvSpPr/>
      </dsp:nvSpPr>
      <dsp:spPr>
        <a:xfrm>
          <a:off x="-60407" y="151299"/>
          <a:ext cx="8213389" cy="4383523"/>
        </a:xfrm>
        <a:prstGeom prst="pie">
          <a:avLst>
            <a:gd name="adj1" fmla="val 16200000"/>
            <a:gd name="adj2" fmla="val 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b="1" kern="1200" dirty="0" smtClean="0"/>
            <a:t>4</a:t>
          </a:r>
          <a:r>
            <a:rPr lang="en-GB" sz="2600" b="1" kern="1200" baseline="30000" dirty="0" smtClean="0"/>
            <a:t>th</a:t>
          </a:r>
          <a:r>
            <a:rPr lang="en-GB" sz="2600" b="1" kern="1200" dirty="0" smtClean="0"/>
            <a:t> grade</a:t>
          </a:r>
          <a:r>
            <a:rPr lang="en-GB" sz="2600" kern="1200" dirty="0" smtClean="0"/>
            <a:t>: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32 * 4 = 128 lessons</a:t>
          </a:r>
          <a:endParaRPr lang="en-US" sz="2600" kern="1200" dirty="0"/>
        </a:p>
      </dsp:txBody>
      <dsp:txXfrm>
        <a:off x="4140154" y="962251"/>
        <a:ext cx="3031132" cy="1304620"/>
      </dsp:txXfrm>
    </dsp:sp>
    <dsp:sp modelId="{22BFBD1E-1855-44FD-85CB-C9A702083388}">
      <dsp:nvSpPr>
        <dsp:cNvPr id="0" name=""/>
        <dsp:cNvSpPr/>
      </dsp:nvSpPr>
      <dsp:spPr>
        <a:xfrm>
          <a:off x="-75492" y="456880"/>
          <a:ext cx="8227342" cy="3801808"/>
        </a:xfrm>
        <a:prstGeom prst="pie">
          <a:avLst>
            <a:gd name="adj1" fmla="val 0"/>
            <a:gd name="adj2" fmla="val 540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smtClean="0"/>
            <a:t>6</a:t>
          </a:r>
          <a:r>
            <a:rPr lang="en-GB" sz="2500" b="1" kern="1200" baseline="30000" dirty="0" smtClean="0"/>
            <a:t>th</a:t>
          </a:r>
          <a:r>
            <a:rPr lang="en-GB" sz="2500" b="1" kern="1200" dirty="0" smtClean="0"/>
            <a:t> grade</a:t>
          </a:r>
          <a:r>
            <a:rPr lang="en-GB" sz="2500" kern="1200" dirty="0" smtClean="0"/>
            <a:t>: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24 * 4 = 96 lessons</a:t>
          </a:r>
          <a:endParaRPr lang="en-US" sz="2500" kern="1200" dirty="0"/>
        </a:p>
      </dsp:txBody>
      <dsp:txXfrm>
        <a:off x="4185095" y="2425674"/>
        <a:ext cx="3036281" cy="1131490"/>
      </dsp:txXfrm>
    </dsp:sp>
    <dsp:sp modelId="{8EB99A34-CB1C-422C-9F9C-8F6C65F31387}">
      <dsp:nvSpPr>
        <dsp:cNvPr id="0" name=""/>
        <dsp:cNvSpPr/>
      </dsp:nvSpPr>
      <dsp:spPr>
        <a:xfrm>
          <a:off x="77739" y="456880"/>
          <a:ext cx="7920878" cy="3801808"/>
        </a:xfrm>
        <a:prstGeom prst="pie">
          <a:avLst>
            <a:gd name="adj1" fmla="val 5400000"/>
            <a:gd name="adj2" fmla="val 1080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5</a:t>
          </a:r>
          <a:r>
            <a:rPr lang="en-GB" sz="2400" b="1" kern="1200" baseline="30000" dirty="0" smtClean="0"/>
            <a:t>th</a:t>
          </a:r>
          <a:r>
            <a:rPr lang="en-GB" sz="2400" b="1" kern="1200" dirty="0" smtClean="0"/>
            <a:t> grade</a:t>
          </a:r>
          <a:r>
            <a:rPr lang="en-GB" sz="2400" kern="1200" dirty="0" smtClean="0"/>
            <a:t>: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32 * 4 = 128 lessons</a:t>
          </a:r>
          <a:endParaRPr lang="en-US" sz="2400" kern="1200" dirty="0"/>
        </a:p>
      </dsp:txBody>
      <dsp:txXfrm>
        <a:off x="973552" y="2425674"/>
        <a:ext cx="2923181" cy="1131490"/>
      </dsp:txXfrm>
    </dsp:sp>
    <dsp:sp modelId="{C5542073-E9D3-4A3B-BAF9-FB6AA69B1518}">
      <dsp:nvSpPr>
        <dsp:cNvPr id="0" name=""/>
        <dsp:cNvSpPr/>
      </dsp:nvSpPr>
      <dsp:spPr>
        <a:xfrm>
          <a:off x="85837" y="195411"/>
          <a:ext cx="7904683" cy="4324747"/>
        </a:xfrm>
        <a:prstGeom prst="pie">
          <a:avLst>
            <a:gd name="adj1" fmla="val 10800000"/>
            <a:gd name="adj2" fmla="val 1620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3</a:t>
          </a:r>
          <a:r>
            <a:rPr lang="en-GB" sz="2400" b="1" kern="1200" baseline="30000" dirty="0" smtClean="0"/>
            <a:t>rd</a:t>
          </a:r>
          <a:r>
            <a:rPr lang="en-GB" sz="2400" b="1" kern="1200" dirty="0" smtClean="0"/>
            <a:t> grade</a:t>
          </a:r>
          <a:r>
            <a:rPr lang="en-GB" sz="2400" kern="1200" dirty="0" smtClean="0"/>
            <a:t>: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32 * 2 = 64 lessons</a:t>
          </a:r>
          <a:endParaRPr lang="en-US" sz="2400" kern="1200" dirty="0"/>
        </a:p>
      </dsp:txBody>
      <dsp:txXfrm>
        <a:off x="979819" y="993430"/>
        <a:ext cx="2917204" cy="128712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E14D05-9EFE-415E-8A22-85C9AE65C5BC}">
      <dsp:nvSpPr>
        <dsp:cNvPr id="0" name=""/>
        <dsp:cNvSpPr/>
      </dsp:nvSpPr>
      <dsp:spPr>
        <a:xfrm>
          <a:off x="0" y="12874"/>
          <a:ext cx="8229600" cy="1769040"/>
        </a:xfrm>
        <a:prstGeom prst="roundRect">
          <a:avLst/>
        </a:prstGeom>
        <a:solidFill>
          <a:srgbClr val="FFC000">
            <a:alpha val="52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>
              <a:solidFill>
                <a:schemeClr val="tx1"/>
              </a:solidFill>
            </a:rPr>
            <a:t>About </a:t>
          </a:r>
          <a:r>
            <a:rPr lang="en-GB" sz="3200" b="1" kern="1200" dirty="0" smtClean="0">
              <a:solidFill>
                <a:schemeClr val="tx1"/>
              </a:solidFill>
            </a:rPr>
            <a:t>3-7 new vocabulary items or conversational items per week (depending on the memory capacity of the learners)</a:t>
          </a:r>
          <a:endParaRPr lang="en-US" sz="3200" b="1" kern="1200" dirty="0">
            <a:solidFill>
              <a:schemeClr val="tx1"/>
            </a:solidFill>
          </a:endParaRPr>
        </a:p>
      </dsp:txBody>
      <dsp:txXfrm>
        <a:off x="86357" y="99231"/>
        <a:ext cx="8056886" cy="1596326"/>
      </dsp:txXfrm>
    </dsp:sp>
    <dsp:sp modelId="{BA353DCE-B16F-4C43-9EE4-35726C4225A9}">
      <dsp:nvSpPr>
        <dsp:cNvPr id="0" name=""/>
        <dsp:cNvSpPr/>
      </dsp:nvSpPr>
      <dsp:spPr>
        <a:xfrm>
          <a:off x="0" y="1781915"/>
          <a:ext cx="8229600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2800" kern="1200" dirty="0"/>
        </a:p>
      </dsp:txBody>
      <dsp:txXfrm>
        <a:off x="0" y="1781915"/>
        <a:ext cx="8229600" cy="596160"/>
      </dsp:txXfrm>
    </dsp:sp>
    <dsp:sp modelId="{E73F1134-0055-4DDE-9AC8-F49DAB5BD3EB}">
      <dsp:nvSpPr>
        <dsp:cNvPr id="0" name=""/>
        <dsp:cNvSpPr/>
      </dsp:nvSpPr>
      <dsp:spPr>
        <a:xfrm>
          <a:off x="0" y="2378075"/>
          <a:ext cx="8229600" cy="1769040"/>
        </a:xfrm>
        <a:prstGeom prst="roundRect">
          <a:avLst/>
        </a:prstGeom>
        <a:solidFill>
          <a:srgbClr val="FFC000">
            <a:alpha val="33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>
              <a:solidFill>
                <a:schemeClr val="tx1"/>
              </a:solidFill>
            </a:rPr>
            <a:t>1-2 </a:t>
          </a:r>
          <a:r>
            <a:rPr lang="en-GB" sz="3200" b="1" kern="1200" dirty="0" smtClean="0">
              <a:solidFill>
                <a:schemeClr val="tx1"/>
              </a:solidFill>
            </a:rPr>
            <a:t>letters/letter patterns </a:t>
          </a:r>
          <a:r>
            <a:rPr lang="en-GB" sz="3200" b="1" kern="1200" dirty="0" smtClean="0">
              <a:solidFill>
                <a:schemeClr val="tx1"/>
              </a:solidFill>
            </a:rPr>
            <a:t>per week: ~1 per lesson</a:t>
          </a:r>
          <a:endParaRPr lang="en-US" sz="3200" b="1" kern="1200" dirty="0">
            <a:solidFill>
              <a:schemeClr val="tx1"/>
            </a:solidFill>
          </a:endParaRPr>
        </a:p>
      </dsp:txBody>
      <dsp:txXfrm>
        <a:off x="86357" y="2464432"/>
        <a:ext cx="8056886" cy="1596326"/>
      </dsp:txXfrm>
    </dsp:sp>
    <dsp:sp modelId="{16CD293A-AB9D-41E9-B4B0-567A577BDB26}">
      <dsp:nvSpPr>
        <dsp:cNvPr id="0" name=""/>
        <dsp:cNvSpPr/>
      </dsp:nvSpPr>
      <dsp:spPr>
        <a:xfrm>
          <a:off x="0" y="4147115"/>
          <a:ext cx="8229600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2800" kern="1200" dirty="0"/>
        </a:p>
      </dsp:txBody>
      <dsp:txXfrm>
        <a:off x="0" y="4147115"/>
        <a:ext cx="8229600" cy="596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65534-FE99-4CA6-A87D-AE3A90A042CC}">
      <dsp:nvSpPr>
        <dsp:cNvPr id="0" name=""/>
        <dsp:cNvSpPr/>
      </dsp:nvSpPr>
      <dsp:spPr>
        <a:xfrm>
          <a:off x="3475558" y="-197715"/>
          <a:ext cx="4754042" cy="475404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800" b="1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800" b="1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vowel teams 21%</a:t>
          </a:r>
          <a:endParaRPr lang="en-US" sz="2800" b="1" kern="1200" dirty="0"/>
        </a:p>
      </dsp:txBody>
      <dsp:txXfrm>
        <a:off x="4961196" y="39986"/>
        <a:ext cx="1782765" cy="475404"/>
      </dsp:txXfrm>
    </dsp:sp>
    <dsp:sp modelId="{1B371514-5840-405B-9491-2D4EC419C956}">
      <dsp:nvSpPr>
        <dsp:cNvPr id="0" name=""/>
        <dsp:cNvSpPr/>
      </dsp:nvSpPr>
      <dsp:spPr>
        <a:xfrm>
          <a:off x="0" y="0"/>
          <a:ext cx="5111298" cy="4754039"/>
        </a:xfrm>
        <a:prstGeom prst="ellipse">
          <a:avLst/>
        </a:prstGeom>
        <a:gradFill rotWithShape="0">
          <a:gsLst>
            <a:gs pos="0">
              <a:schemeClr val="accent5">
                <a:hueOff val="-1655646"/>
                <a:satOff val="6635"/>
                <a:lumOff val="1438"/>
                <a:alphaOff val="0"/>
                <a:tint val="50000"/>
                <a:satMod val="300000"/>
              </a:schemeClr>
            </a:gs>
            <a:gs pos="35000">
              <a:schemeClr val="accent5">
                <a:hueOff val="-1655646"/>
                <a:satOff val="6635"/>
                <a:lumOff val="1438"/>
                <a:alphaOff val="0"/>
                <a:tint val="37000"/>
                <a:satMod val="300000"/>
              </a:schemeClr>
            </a:gs>
            <a:gs pos="100000">
              <a:schemeClr val="accent5">
                <a:hueOff val="-1655646"/>
                <a:satOff val="6635"/>
                <a:lumOff val="143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split digraph 9%</a:t>
          </a:r>
          <a:endParaRPr lang="en-US" sz="2800" b="1" kern="1200" dirty="0"/>
        </a:p>
      </dsp:txBody>
      <dsp:txXfrm>
        <a:off x="1453525" y="273357"/>
        <a:ext cx="2204247" cy="546714"/>
      </dsp:txXfrm>
    </dsp:sp>
    <dsp:sp modelId="{FB31CC01-CBF4-42B9-9D76-32836E0C3123}">
      <dsp:nvSpPr>
        <dsp:cNvPr id="0" name=""/>
        <dsp:cNvSpPr/>
      </dsp:nvSpPr>
      <dsp:spPr>
        <a:xfrm>
          <a:off x="2036903" y="1145681"/>
          <a:ext cx="4155793" cy="332782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consonant le 2%</a:t>
          </a:r>
          <a:endParaRPr lang="en-US" sz="2800" b="1" kern="1200" dirty="0"/>
        </a:p>
      </dsp:txBody>
      <dsp:txXfrm>
        <a:off x="3039488" y="1375302"/>
        <a:ext cx="2150623" cy="459240"/>
      </dsp:txXfrm>
    </dsp:sp>
    <dsp:sp modelId="{A00D252F-4363-4AAA-8D22-F57A7AF77859}">
      <dsp:nvSpPr>
        <dsp:cNvPr id="0" name=""/>
        <dsp:cNvSpPr/>
      </dsp:nvSpPr>
      <dsp:spPr>
        <a:xfrm>
          <a:off x="0" y="972240"/>
          <a:ext cx="3704539" cy="3079097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800" b="1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err="1" smtClean="0"/>
            <a:t>ar</a:t>
          </a:r>
          <a:r>
            <a:rPr lang="en-GB" sz="2800" b="1" kern="1200" dirty="0" smtClean="0"/>
            <a:t>, or, </a:t>
          </a:r>
          <a:r>
            <a:rPr lang="en-GB" sz="2800" b="1" kern="1200" dirty="0" err="1" smtClean="0"/>
            <a:t>er</a:t>
          </a:r>
          <a:r>
            <a:rPr lang="en-GB" sz="2800" b="1" kern="1200" dirty="0" smtClean="0"/>
            <a:t>, </a:t>
          </a:r>
          <a:r>
            <a:rPr lang="en-GB" sz="2800" b="1" kern="1200" dirty="0" err="1" smtClean="0"/>
            <a:t>ir</a:t>
          </a:r>
          <a:r>
            <a:rPr lang="en-GB" sz="2800" b="1" kern="1200" dirty="0" smtClean="0"/>
            <a:t>, </a:t>
          </a:r>
          <a:r>
            <a:rPr lang="en-GB" sz="2800" b="1" kern="1200" dirty="0" err="1" smtClean="0"/>
            <a:t>ur</a:t>
          </a:r>
          <a:r>
            <a:rPr lang="en-GB" sz="2800" b="1" kern="1200" dirty="0" smtClean="0"/>
            <a:t>, 12%</a:t>
          </a:r>
          <a:endParaRPr lang="en-US" sz="2800" b="1" kern="1200" dirty="0"/>
        </a:p>
      </dsp:txBody>
      <dsp:txXfrm>
        <a:off x="852044" y="1249359"/>
        <a:ext cx="2000451" cy="554237"/>
      </dsp:txXfrm>
    </dsp:sp>
    <dsp:sp modelId="{F3A4B627-583F-4F60-AEEA-9F8FE4C71386}">
      <dsp:nvSpPr>
        <dsp:cNvPr id="0" name=""/>
        <dsp:cNvSpPr/>
      </dsp:nvSpPr>
      <dsp:spPr>
        <a:xfrm>
          <a:off x="0" y="2054778"/>
          <a:ext cx="7781187" cy="2832020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5 long vowel sounds 10%</a:t>
          </a:r>
          <a:endParaRPr lang="en-US" sz="2800" b="1" kern="1200" dirty="0"/>
        </a:p>
      </dsp:txBody>
      <dsp:txXfrm>
        <a:off x="1361707" y="2408780"/>
        <a:ext cx="5057772" cy="708005"/>
      </dsp:txXfrm>
    </dsp:sp>
    <dsp:sp modelId="{037B1B29-4277-408E-88F1-9611A463283B}">
      <dsp:nvSpPr>
        <dsp:cNvPr id="0" name=""/>
        <dsp:cNvSpPr/>
      </dsp:nvSpPr>
      <dsp:spPr>
        <a:xfrm>
          <a:off x="0" y="2893410"/>
          <a:ext cx="6402529" cy="1971691"/>
        </a:xfrm>
        <a:prstGeom prst="ellipse">
          <a:avLst/>
        </a:prstGeom>
        <a:gradFill rotWithShape="0">
          <a:gsLst>
            <a:gs pos="0">
              <a:schemeClr val="accent5">
                <a:hueOff val="-8278230"/>
                <a:satOff val="33176"/>
                <a:lumOff val="7190"/>
                <a:alphaOff val="0"/>
                <a:tint val="50000"/>
                <a:satMod val="300000"/>
              </a:schemeClr>
            </a:gs>
            <a:gs pos="35000">
              <a:schemeClr val="accent5">
                <a:hueOff val="-8278230"/>
                <a:satOff val="33176"/>
                <a:lumOff val="7190"/>
                <a:alphaOff val="0"/>
                <a:tint val="37000"/>
                <a:satMod val="300000"/>
              </a:schemeClr>
            </a:gs>
            <a:gs pos="100000">
              <a:schemeClr val="accent5">
                <a:hueOff val="-8278230"/>
                <a:satOff val="33176"/>
                <a:lumOff val="719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800" b="1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sounds of the 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letters of 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the ‘</a:t>
          </a:r>
          <a:r>
            <a:rPr lang="en-GB" sz="2800" b="1" kern="1200" dirty="0" err="1" smtClean="0"/>
            <a:t>abc</a:t>
          </a:r>
          <a:r>
            <a:rPr lang="en-GB" sz="2800" b="1" kern="1200" dirty="0" smtClean="0"/>
            <a:t>’ </a:t>
          </a:r>
          <a:endParaRPr lang="en-US" sz="2800" b="1" kern="1200" dirty="0"/>
        </a:p>
      </dsp:txBody>
      <dsp:txXfrm>
        <a:off x="1024404" y="3188178"/>
        <a:ext cx="4353720" cy="475177"/>
      </dsp:txXfrm>
    </dsp:sp>
    <dsp:sp modelId="{9075F3C7-D389-422D-B5A0-C01F47DC4446}">
      <dsp:nvSpPr>
        <dsp:cNvPr id="0" name=""/>
        <dsp:cNvSpPr/>
      </dsp:nvSpPr>
      <dsp:spPr>
        <a:xfrm>
          <a:off x="3249292" y="3002020"/>
          <a:ext cx="2943396" cy="183522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5 short vowel sounds 43%</a:t>
          </a:r>
          <a:endParaRPr lang="en-US" sz="2800" b="1" kern="1200" dirty="0"/>
        </a:p>
      </dsp:txBody>
      <dsp:txXfrm>
        <a:off x="3680342" y="3460827"/>
        <a:ext cx="2081295" cy="9176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65534-FE99-4CA6-A87D-AE3A90A042CC}">
      <dsp:nvSpPr>
        <dsp:cNvPr id="0" name=""/>
        <dsp:cNvSpPr/>
      </dsp:nvSpPr>
      <dsp:spPr>
        <a:xfrm>
          <a:off x="38207" y="0"/>
          <a:ext cx="8391055" cy="5049438"/>
        </a:xfrm>
        <a:prstGeom prst="ellipse">
          <a:avLst/>
        </a:prstGeom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27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consonant sounds ‘</a:t>
          </a:r>
          <a:r>
            <a:rPr lang="en-GB" sz="3200" b="1" kern="1200" dirty="0" err="1" smtClean="0"/>
            <a:t>abc</a:t>
          </a:r>
          <a:r>
            <a:rPr lang="en-GB" sz="3200" b="1" kern="1200" dirty="0" smtClean="0"/>
            <a:t>’ 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+ ‘</a:t>
          </a:r>
          <a:r>
            <a:rPr lang="en-GB" sz="3200" b="1" kern="1200" dirty="0" err="1" smtClean="0"/>
            <a:t>ch</a:t>
          </a:r>
          <a:r>
            <a:rPr lang="en-GB" sz="3200" b="1" kern="1200" dirty="0" smtClean="0"/>
            <a:t>’, ‘</a:t>
          </a:r>
          <a:r>
            <a:rPr lang="en-GB" sz="3200" b="1" kern="1200" dirty="0" err="1" smtClean="0"/>
            <a:t>sh</a:t>
          </a:r>
          <a:r>
            <a:rPr lang="en-GB" sz="3200" b="1" kern="1200" dirty="0" smtClean="0"/>
            <a:t>’, ‘</a:t>
          </a:r>
          <a:r>
            <a:rPr lang="en-GB" sz="3200" b="1" kern="1200" dirty="0" err="1" smtClean="0"/>
            <a:t>th</a:t>
          </a:r>
          <a:r>
            <a:rPr lang="en-GB" sz="3200" b="1" kern="1200" dirty="0" smtClean="0"/>
            <a:t>’, ‘</a:t>
          </a:r>
          <a:r>
            <a:rPr lang="en-GB" sz="3200" b="1" kern="1200" dirty="0" err="1" smtClean="0"/>
            <a:t>ph</a:t>
          </a:r>
          <a:r>
            <a:rPr lang="en-GB" sz="3200" b="1" kern="1200" dirty="0" smtClean="0"/>
            <a:t>’: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1. fun, lunch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2. six, think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3. class, chat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4. slept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5. stop, shop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         6. animal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</dsp:txBody>
      <dsp:txXfrm>
        <a:off x="1267049" y="1262359"/>
        <a:ext cx="5933371" cy="25247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65534-FE99-4CA6-A87D-AE3A90A042CC}">
      <dsp:nvSpPr>
        <dsp:cNvPr id="0" name=""/>
        <dsp:cNvSpPr/>
      </dsp:nvSpPr>
      <dsp:spPr>
        <a:xfrm>
          <a:off x="-12883" y="0"/>
          <a:ext cx="8255367" cy="4967786"/>
        </a:xfrm>
        <a:prstGeom prst="ellipse">
          <a:avLst/>
        </a:prstGeom>
        <a:gradFill flip="none" rotWithShape="0">
          <a:gsLst>
            <a:gs pos="0">
              <a:schemeClr val="accent6">
                <a:tint val="66000"/>
                <a:satMod val="160000"/>
              </a:schemeClr>
            </a:gs>
            <a:gs pos="50000">
              <a:schemeClr val="accent6">
                <a:tint val="44500"/>
                <a:satMod val="160000"/>
              </a:schemeClr>
            </a:gs>
            <a:gs pos="100000">
              <a:schemeClr val="accent6"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5 short vowel sounds: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1. m</a:t>
          </a:r>
          <a:r>
            <a:rPr lang="en-GB" sz="3200" b="1" kern="1200" dirty="0" smtClean="0">
              <a:solidFill>
                <a:srgbClr val="FF0000"/>
              </a:solidFill>
            </a:rPr>
            <a:t>a</a:t>
          </a:r>
          <a:r>
            <a:rPr lang="en-GB" sz="3200" b="1" kern="1200" dirty="0" smtClean="0"/>
            <a:t>n, f</a:t>
          </a:r>
          <a:r>
            <a:rPr lang="en-GB" sz="3200" b="1" kern="1200" dirty="0" smtClean="0">
              <a:solidFill>
                <a:srgbClr val="FF0000"/>
              </a:solidFill>
            </a:rPr>
            <a:t>a</a:t>
          </a:r>
          <a:r>
            <a:rPr lang="en-GB" sz="3200" b="1" kern="1200" dirty="0" smtClean="0"/>
            <a:t>nt</a:t>
          </a:r>
          <a:r>
            <a:rPr lang="en-GB" sz="3200" b="1" kern="1200" dirty="0" smtClean="0">
              <a:solidFill>
                <a:srgbClr val="FF0000"/>
              </a:solidFill>
            </a:rPr>
            <a:t>a</a:t>
          </a:r>
          <a:r>
            <a:rPr lang="en-GB" sz="3200" b="1" kern="1200" dirty="0" smtClean="0"/>
            <a:t>st</a:t>
          </a:r>
          <a:r>
            <a:rPr lang="en-GB" sz="3200" b="1" kern="1200" dirty="0" smtClean="0">
              <a:solidFill>
                <a:srgbClr val="FF0000"/>
              </a:solidFill>
            </a:rPr>
            <a:t>i</a:t>
          </a:r>
          <a:r>
            <a:rPr lang="en-GB" sz="3200" b="1" kern="1200" dirty="0" smtClean="0"/>
            <a:t>c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2. r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d, s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v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n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3. s</a:t>
          </a:r>
          <a:r>
            <a:rPr lang="en-GB" sz="3200" b="1" kern="1200" dirty="0" smtClean="0">
              <a:solidFill>
                <a:srgbClr val="FF0000"/>
              </a:solidFill>
            </a:rPr>
            <a:t>i</a:t>
          </a:r>
          <a:r>
            <a:rPr lang="en-GB" sz="3200" b="1" kern="1200" dirty="0" smtClean="0"/>
            <a:t>t, sw</a:t>
          </a:r>
          <a:r>
            <a:rPr lang="en-GB" sz="3200" b="1" kern="1200" dirty="0" smtClean="0">
              <a:solidFill>
                <a:srgbClr val="FF0000"/>
              </a:solidFill>
            </a:rPr>
            <a:t>i</a:t>
          </a:r>
          <a:r>
            <a:rPr lang="en-GB" sz="3200" b="1" kern="1200" dirty="0" smtClean="0"/>
            <a:t>mm</a:t>
          </a:r>
          <a:r>
            <a:rPr lang="en-GB" sz="3200" b="1" kern="1200" dirty="0" smtClean="0">
              <a:solidFill>
                <a:srgbClr val="FF0000"/>
              </a:solidFill>
            </a:rPr>
            <a:t>i</a:t>
          </a:r>
          <a:r>
            <a:rPr lang="en-GB" sz="3200" b="1" kern="1200" dirty="0" smtClean="0"/>
            <a:t>ng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4. h</a:t>
          </a:r>
          <a:r>
            <a:rPr lang="en-GB" sz="3200" b="1" kern="1200" dirty="0" smtClean="0">
              <a:solidFill>
                <a:srgbClr val="FF0000"/>
              </a:solidFill>
            </a:rPr>
            <a:t>o</a:t>
          </a:r>
          <a:r>
            <a:rPr lang="en-GB" sz="3200" b="1" kern="1200" dirty="0" smtClean="0"/>
            <a:t>t, l</a:t>
          </a:r>
          <a:r>
            <a:rPr lang="en-GB" sz="3200" b="1" kern="1200" dirty="0" smtClean="0">
              <a:solidFill>
                <a:srgbClr val="FF0000"/>
              </a:solidFill>
            </a:rPr>
            <a:t>a</a:t>
          </a:r>
          <a:r>
            <a:rPr lang="en-GB" sz="3200" b="1" kern="1200" dirty="0" smtClean="0"/>
            <a:t>pt</a:t>
          </a:r>
          <a:r>
            <a:rPr lang="en-GB" sz="3200" b="1" kern="1200" dirty="0" smtClean="0">
              <a:solidFill>
                <a:srgbClr val="FF0000"/>
              </a:solidFill>
            </a:rPr>
            <a:t>o</a:t>
          </a:r>
          <a:r>
            <a:rPr lang="en-GB" sz="3200" b="1" kern="1200" dirty="0" smtClean="0"/>
            <a:t>p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5. s</a:t>
          </a:r>
          <a:r>
            <a:rPr lang="en-GB" sz="3200" b="1" kern="1200" dirty="0" smtClean="0">
              <a:solidFill>
                <a:srgbClr val="FF0000"/>
              </a:solidFill>
            </a:rPr>
            <a:t>u</a:t>
          </a:r>
          <a:r>
            <a:rPr lang="en-GB" sz="3200" b="1" kern="1200" dirty="0" smtClean="0"/>
            <a:t>n, h</a:t>
          </a:r>
          <a:r>
            <a:rPr lang="en-GB" sz="3200" b="1" kern="1200" dirty="0" smtClean="0">
              <a:solidFill>
                <a:srgbClr val="FF0000"/>
              </a:solidFill>
            </a:rPr>
            <a:t>u</a:t>
          </a:r>
          <a:r>
            <a:rPr lang="en-GB" sz="3200" b="1" kern="1200" dirty="0" smtClean="0"/>
            <a:t>ndr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d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</dsp:txBody>
      <dsp:txXfrm>
        <a:off x="1196086" y="1241946"/>
        <a:ext cx="5837426" cy="24838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65534-FE99-4CA6-A87D-AE3A90A042CC}">
      <dsp:nvSpPr>
        <dsp:cNvPr id="0" name=""/>
        <dsp:cNvSpPr/>
      </dsp:nvSpPr>
      <dsp:spPr>
        <a:xfrm>
          <a:off x="0" y="0"/>
          <a:ext cx="8552224" cy="5146423"/>
        </a:xfrm>
        <a:prstGeom prst="ellipse">
          <a:avLst/>
        </a:prstGeom>
        <a:gradFill flip="none" rotWithShape="0">
          <a:gsLst>
            <a:gs pos="0">
              <a:srgbClr val="00B0F0">
                <a:tint val="66000"/>
                <a:satMod val="160000"/>
              </a:srgbClr>
            </a:gs>
            <a:gs pos="50000">
              <a:srgbClr val="00B0F0">
                <a:tint val="44500"/>
                <a:satMod val="160000"/>
              </a:srgbClr>
            </a:gs>
            <a:gs pos="100000">
              <a:srgbClr val="00B0F0">
                <a:tint val="23500"/>
                <a:satMod val="160000"/>
              </a:srgbClr>
            </a:gs>
          </a:gsLst>
          <a:path path="circle">
            <a:fillToRect l="100000" b="100000"/>
          </a:path>
          <a:tileRect t="-100000" r="-10000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vowel teams: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1. sl</a:t>
          </a:r>
          <a:r>
            <a:rPr lang="en-GB" sz="3200" b="1" kern="1200" dirty="0" smtClean="0">
              <a:solidFill>
                <a:srgbClr val="FF0000"/>
              </a:solidFill>
            </a:rPr>
            <a:t>ee</a:t>
          </a:r>
          <a:r>
            <a:rPr lang="en-GB" sz="3200" b="1" kern="1200" dirty="0" smtClean="0"/>
            <a:t>p, gr</a:t>
          </a:r>
          <a:r>
            <a:rPr lang="en-GB" sz="3200" b="1" kern="1200" dirty="0" smtClean="0">
              <a:solidFill>
                <a:srgbClr val="FF0000"/>
              </a:solidFill>
            </a:rPr>
            <a:t>ee</a:t>
          </a:r>
          <a:r>
            <a:rPr lang="en-GB" sz="3200" b="1" kern="1200" dirty="0" smtClean="0"/>
            <a:t>n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2. f</a:t>
          </a:r>
          <a:r>
            <a:rPr lang="en-GB" sz="3200" b="1" kern="1200" dirty="0" smtClean="0">
              <a:solidFill>
                <a:srgbClr val="FF0000"/>
              </a:solidFill>
            </a:rPr>
            <a:t>oo</a:t>
          </a:r>
          <a:r>
            <a:rPr lang="en-GB" sz="3200" b="1" kern="1200" dirty="0" smtClean="0"/>
            <a:t>d, b</a:t>
          </a:r>
          <a:r>
            <a:rPr lang="en-GB" sz="3200" b="1" kern="1200" dirty="0" smtClean="0">
              <a:solidFill>
                <a:srgbClr val="FF0000"/>
              </a:solidFill>
            </a:rPr>
            <a:t>oo</a:t>
          </a:r>
          <a:r>
            <a:rPr lang="en-GB" sz="3200" b="1" kern="1200" dirty="0" smtClean="0"/>
            <a:t>k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3. r</a:t>
          </a:r>
          <a:r>
            <a:rPr lang="en-GB" sz="3200" b="1" kern="1200" dirty="0" smtClean="0">
              <a:solidFill>
                <a:srgbClr val="FF0000"/>
              </a:solidFill>
            </a:rPr>
            <a:t>ai</a:t>
          </a:r>
          <a:r>
            <a:rPr lang="en-GB" sz="3200" b="1" kern="1200" dirty="0" smtClean="0"/>
            <a:t>n, em</a:t>
          </a:r>
          <a:r>
            <a:rPr lang="en-GB" sz="3200" b="1" kern="1200" dirty="0" smtClean="0">
              <a:solidFill>
                <a:srgbClr val="FF0000"/>
              </a:solidFill>
            </a:rPr>
            <a:t>ai</a:t>
          </a:r>
          <a:r>
            <a:rPr lang="en-GB" sz="3200" b="1" kern="1200" dirty="0" smtClean="0"/>
            <a:t>l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4. s</a:t>
          </a:r>
          <a:r>
            <a:rPr lang="en-GB" sz="3200" b="1" kern="1200" dirty="0" smtClean="0">
              <a:solidFill>
                <a:srgbClr val="FF0000"/>
              </a:solidFill>
            </a:rPr>
            <a:t>ay</a:t>
          </a:r>
          <a:r>
            <a:rPr lang="en-GB" sz="3200" b="1" kern="1200" dirty="0" smtClean="0"/>
            <a:t>, d</a:t>
          </a:r>
          <a:r>
            <a:rPr lang="en-GB" sz="3200" b="1" kern="1200" dirty="0" smtClean="0">
              <a:solidFill>
                <a:srgbClr val="FF0000"/>
              </a:solidFill>
            </a:rPr>
            <a:t>ay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5. </a:t>
          </a:r>
          <a:r>
            <a:rPr lang="en-GB" sz="3200" b="1" kern="1200" dirty="0" smtClean="0">
              <a:solidFill>
                <a:srgbClr val="FF0000"/>
              </a:solidFill>
            </a:rPr>
            <a:t>ea</a:t>
          </a:r>
          <a:r>
            <a:rPr lang="en-GB" sz="3200" b="1" kern="1200" dirty="0" smtClean="0"/>
            <a:t>t, t</a:t>
          </a:r>
          <a:r>
            <a:rPr lang="en-GB" sz="3200" b="1" kern="1200" dirty="0" smtClean="0">
              <a:solidFill>
                <a:srgbClr val="FF0000"/>
              </a:solidFill>
            </a:rPr>
            <a:t>ea</a:t>
          </a:r>
          <a:r>
            <a:rPr lang="en-GB" sz="3200" b="1" kern="1200" dirty="0" smtClean="0"/>
            <a:t>ch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6. </a:t>
          </a:r>
          <a:r>
            <a:rPr lang="en-GB" sz="3200" b="1" kern="1200" dirty="0" smtClean="0">
              <a:solidFill>
                <a:srgbClr val="FF0000"/>
              </a:solidFill>
            </a:rPr>
            <a:t>ou</a:t>
          </a:r>
          <a:r>
            <a:rPr lang="en-GB" sz="3200" b="1" kern="1200" dirty="0" smtClean="0"/>
            <a:t>t, h</a:t>
          </a:r>
          <a:r>
            <a:rPr lang="en-GB" sz="3200" b="1" kern="1200" dirty="0" smtClean="0">
              <a:solidFill>
                <a:srgbClr val="FF0000"/>
              </a:solidFill>
            </a:rPr>
            <a:t>ou</a:t>
          </a:r>
          <a:r>
            <a:rPr lang="en-GB" sz="3200" b="1" kern="1200" dirty="0" smtClean="0"/>
            <a:t>se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</dsp:txBody>
      <dsp:txXfrm>
        <a:off x="1252444" y="1286605"/>
        <a:ext cx="6047335" cy="25732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65534-FE99-4CA6-A87D-AE3A90A042CC}">
      <dsp:nvSpPr>
        <dsp:cNvPr id="0" name=""/>
        <dsp:cNvSpPr/>
      </dsp:nvSpPr>
      <dsp:spPr>
        <a:xfrm>
          <a:off x="0" y="0"/>
          <a:ext cx="8552224" cy="5146423"/>
        </a:xfrm>
        <a:prstGeom prst="ellipse">
          <a:avLst/>
        </a:prstGeom>
        <a:solidFill>
          <a:schemeClr val="accent3">
            <a:lumMod val="60000"/>
            <a:lumOff val="40000"/>
            <a:alpha val="48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vowel ‘r’: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1. c</a:t>
          </a:r>
          <a:r>
            <a:rPr lang="en-GB" sz="3200" b="1" kern="1200" dirty="0" smtClean="0">
              <a:solidFill>
                <a:srgbClr val="FF0000"/>
              </a:solidFill>
            </a:rPr>
            <a:t>ar</a:t>
          </a:r>
          <a:r>
            <a:rPr lang="en-GB" sz="3200" b="1" kern="1200" dirty="0" smtClean="0"/>
            <a:t>, st</a:t>
          </a:r>
          <a:r>
            <a:rPr lang="en-GB" sz="3200" b="1" kern="1200" dirty="0" smtClean="0">
              <a:solidFill>
                <a:srgbClr val="FF0000"/>
              </a:solidFill>
            </a:rPr>
            <a:t>ar</a:t>
          </a:r>
          <a:r>
            <a:rPr lang="en-GB" sz="3200" b="1" kern="1200" dirty="0" smtClean="0"/>
            <a:t>t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2. h</a:t>
          </a:r>
          <a:r>
            <a:rPr lang="en-GB" sz="3200" b="1" kern="1200" dirty="0" smtClean="0">
              <a:solidFill>
                <a:srgbClr val="FF0000"/>
              </a:solidFill>
            </a:rPr>
            <a:t>er</a:t>
          </a:r>
          <a:r>
            <a:rPr lang="en-GB" sz="3200" b="1" kern="1200" dirty="0" smtClean="0"/>
            <a:t>, sist</a:t>
          </a:r>
          <a:r>
            <a:rPr lang="en-GB" sz="3200" b="1" kern="1200" dirty="0" smtClean="0">
              <a:solidFill>
                <a:srgbClr val="FF0000"/>
              </a:solidFill>
            </a:rPr>
            <a:t>er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3. f</a:t>
          </a:r>
          <a:r>
            <a:rPr lang="en-GB" sz="3200" b="1" kern="1200" dirty="0" smtClean="0">
              <a:solidFill>
                <a:srgbClr val="FF0000"/>
              </a:solidFill>
            </a:rPr>
            <a:t>ir</a:t>
          </a:r>
          <a:r>
            <a:rPr lang="en-GB" sz="3200" b="1" kern="1200" dirty="0" smtClean="0"/>
            <a:t>st, b</a:t>
          </a:r>
          <a:r>
            <a:rPr lang="en-GB" sz="3200" b="1" kern="1200" dirty="0" smtClean="0">
              <a:solidFill>
                <a:srgbClr val="FF0000"/>
              </a:solidFill>
            </a:rPr>
            <a:t>ir</a:t>
          </a:r>
          <a:r>
            <a:rPr lang="en-GB" sz="3200" b="1" kern="1200" dirty="0" smtClean="0"/>
            <a:t>thday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4. sp</a:t>
          </a:r>
          <a:r>
            <a:rPr lang="en-GB" sz="3200" b="1" kern="1200" dirty="0" smtClean="0">
              <a:solidFill>
                <a:srgbClr val="FF0000"/>
              </a:solidFill>
            </a:rPr>
            <a:t>or</a:t>
          </a:r>
          <a:r>
            <a:rPr lang="en-GB" sz="3200" b="1" kern="1200" dirty="0" smtClean="0"/>
            <a:t>t, st</a:t>
          </a:r>
          <a:r>
            <a:rPr lang="en-GB" sz="3200" b="1" kern="1200" dirty="0" smtClean="0">
              <a:solidFill>
                <a:srgbClr val="FF0000"/>
              </a:solidFill>
            </a:rPr>
            <a:t>or</a:t>
          </a:r>
          <a:r>
            <a:rPr lang="en-GB" sz="3200" b="1" kern="1200" dirty="0" smtClean="0"/>
            <a:t>y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5. ch</a:t>
          </a:r>
          <a:r>
            <a:rPr lang="en-GB" sz="3200" b="1" kern="1200" dirty="0" smtClean="0">
              <a:solidFill>
                <a:srgbClr val="FF0000"/>
              </a:solidFill>
            </a:rPr>
            <a:t>ur</a:t>
          </a:r>
          <a:r>
            <a:rPr lang="en-GB" sz="3200" b="1" kern="1200" dirty="0" smtClean="0"/>
            <a:t>ch, t</a:t>
          </a:r>
          <a:r>
            <a:rPr lang="en-GB" sz="3200" b="1" kern="1200" dirty="0" smtClean="0">
              <a:solidFill>
                <a:srgbClr val="FF0000"/>
              </a:solidFill>
            </a:rPr>
            <a:t>ur</a:t>
          </a:r>
          <a:r>
            <a:rPr lang="en-GB" sz="3200" b="1" kern="1200" dirty="0" smtClean="0"/>
            <a:t>n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</dsp:txBody>
      <dsp:txXfrm>
        <a:off x="1252444" y="1286605"/>
        <a:ext cx="6047335" cy="25732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65534-FE99-4CA6-A87D-AE3A90A042CC}">
      <dsp:nvSpPr>
        <dsp:cNvPr id="0" name=""/>
        <dsp:cNvSpPr/>
      </dsp:nvSpPr>
      <dsp:spPr>
        <a:xfrm>
          <a:off x="0" y="0"/>
          <a:ext cx="8391055" cy="5049438"/>
        </a:xfrm>
        <a:prstGeom prst="ellipse">
          <a:avLst/>
        </a:prstGeom>
        <a:gradFill flip="none" rotWithShape="0">
          <a:gsLst>
            <a:gs pos="0">
              <a:srgbClr val="92D050">
                <a:tint val="66000"/>
                <a:satMod val="160000"/>
              </a:srgbClr>
            </a:gs>
            <a:gs pos="5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lin ang="54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5 long vowel sounds: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1. p</a:t>
          </a:r>
          <a:r>
            <a:rPr lang="en-GB" sz="3200" b="1" kern="1200" dirty="0" smtClean="0">
              <a:solidFill>
                <a:srgbClr val="FF0000"/>
              </a:solidFill>
            </a:rPr>
            <a:t>a</a:t>
          </a:r>
          <a:r>
            <a:rPr lang="en-GB" sz="3200" b="1" kern="1200" dirty="0" smtClean="0"/>
            <a:t>per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2. h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3. </a:t>
          </a:r>
          <a:r>
            <a:rPr lang="en-GB" sz="3200" b="1" kern="1200" dirty="0" smtClean="0">
              <a:solidFill>
                <a:srgbClr val="FF0000"/>
              </a:solidFill>
            </a:rPr>
            <a:t>I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4. n</a:t>
          </a:r>
          <a:r>
            <a:rPr lang="en-GB" sz="3200" b="1" kern="1200" dirty="0" smtClean="0">
              <a:solidFill>
                <a:srgbClr val="FF0000"/>
              </a:solidFill>
            </a:rPr>
            <a:t>o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5. m</a:t>
          </a:r>
          <a:r>
            <a:rPr lang="en-GB" sz="3200" b="1" kern="1200" dirty="0" smtClean="0">
              <a:solidFill>
                <a:srgbClr val="FF0000"/>
              </a:solidFill>
            </a:rPr>
            <a:t>u</a:t>
          </a:r>
          <a:r>
            <a:rPr lang="en-GB" sz="3200" b="1" kern="1200" dirty="0" smtClean="0"/>
            <a:t>sic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</dsp:txBody>
      <dsp:txXfrm>
        <a:off x="1228841" y="1262359"/>
        <a:ext cx="5933371" cy="252471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65534-FE99-4CA6-A87D-AE3A90A042CC}">
      <dsp:nvSpPr>
        <dsp:cNvPr id="0" name=""/>
        <dsp:cNvSpPr/>
      </dsp:nvSpPr>
      <dsp:spPr>
        <a:xfrm>
          <a:off x="288050" y="0"/>
          <a:ext cx="8391055" cy="5049438"/>
        </a:xfrm>
        <a:prstGeom prst="ellipse">
          <a:avLst/>
        </a:prstGeom>
        <a:gradFill flip="none" rotWithShape="0">
          <a:gsLst>
            <a:gs pos="69000">
              <a:srgbClr val="6BD3D8">
                <a:alpha val="36000"/>
              </a:srgbClr>
            </a:gs>
            <a:gs pos="0">
              <a:srgbClr val="00B0F0">
                <a:alpha val="81000"/>
              </a:srgbClr>
            </a:gs>
            <a:gs pos="100000">
              <a:srgbClr val="92D050">
                <a:tint val="44500"/>
                <a:satMod val="160000"/>
              </a:srgbClr>
            </a:gs>
            <a:gs pos="100000">
              <a:srgbClr val="92D050">
                <a:tint val="23500"/>
                <a:satMod val="160000"/>
              </a:srgbClr>
            </a:gs>
          </a:gsLst>
          <a:lin ang="54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silent or </a:t>
          </a:r>
          <a:r>
            <a:rPr lang="en-GB" sz="3200" b="1" kern="1200" dirty="0" smtClean="0"/>
            <a:t>magic </a:t>
          </a:r>
          <a:r>
            <a:rPr lang="en-GB" sz="3200" b="1" kern="1200" dirty="0" smtClean="0"/>
            <a:t>‘e’: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1. g</a:t>
          </a:r>
          <a:r>
            <a:rPr lang="en-GB" sz="3200" b="1" kern="1200" dirty="0" smtClean="0">
              <a:solidFill>
                <a:srgbClr val="FF0000"/>
              </a:solidFill>
            </a:rPr>
            <a:t>a</a:t>
          </a:r>
          <a:r>
            <a:rPr lang="en-GB" sz="3200" b="1" kern="1200" dirty="0" smtClean="0"/>
            <a:t>m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, s</a:t>
          </a:r>
          <a:r>
            <a:rPr lang="en-GB" sz="3200" b="1" kern="1200" dirty="0" smtClean="0">
              <a:solidFill>
                <a:srgbClr val="FF0000"/>
              </a:solidFill>
            </a:rPr>
            <a:t>a</a:t>
          </a:r>
          <a:r>
            <a:rPr lang="en-GB" sz="3200" b="1" kern="1200" dirty="0" smtClean="0"/>
            <a:t>v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2. h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r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, 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v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ning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3. sm</a:t>
          </a:r>
          <a:r>
            <a:rPr lang="en-GB" sz="3200" b="1" kern="1200" dirty="0" smtClean="0">
              <a:solidFill>
                <a:srgbClr val="FF0000"/>
              </a:solidFill>
            </a:rPr>
            <a:t>i</a:t>
          </a:r>
          <a:r>
            <a:rPr lang="en-GB" sz="3200" b="1" kern="1200" dirty="0" smtClean="0"/>
            <a:t>l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, t</a:t>
          </a:r>
          <a:r>
            <a:rPr lang="en-GB" sz="3200" b="1" kern="1200" dirty="0" smtClean="0">
              <a:solidFill>
                <a:srgbClr val="FF0000"/>
              </a:solidFill>
            </a:rPr>
            <a:t>i</a:t>
          </a:r>
          <a:r>
            <a:rPr lang="en-GB" sz="3200" b="1" kern="1200" dirty="0" smtClean="0"/>
            <a:t>m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4. h</a:t>
          </a:r>
          <a:r>
            <a:rPr lang="en-GB" sz="3200" b="1" kern="1200" dirty="0" smtClean="0">
              <a:solidFill>
                <a:srgbClr val="FF0000"/>
              </a:solidFill>
            </a:rPr>
            <a:t>o</a:t>
          </a:r>
          <a:r>
            <a:rPr lang="en-GB" sz="3200" b="1" kern="1200" dirty="0" smtClean="0"/>
            <a:t>m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, n</a:t>
          </a:r>
          <a:r>
            <a:rPr lang="en-GB" sz="3200" b="1" kern="1200" dirty="0" smtClean="0">
              <a:solidFill>
                <a:srgbClr val="FF0000"/>
              </a:solidFill>
            </a:rPr>
            <a:t>o</a:t>
          </a:r>
          <a:r>
            <a:rPr lang="en-GB" sz="3200" b="1" kern="1200" dirty="0" smtClean="0"/>
            <a:t>t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5. Dr</a:t>
          </a:r>
          <a:r>
            <a:rPr lang="en-GB" sz="3200" b="1" kern="1200" dirty="0" smtClean="0">
              <a:solidFill>
                <a:srgbClr val="FF0000"/>
              </a:solidFill>
            </a:rPr>
            <a:t>u</a:t>
          </a:r>
          <a:r>
            <a:rPr lang="en-GB" sz="3200" b="1" kern="1200" dirty="0" smtClean="0"/>
            <a:t>z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  <a:r>
            <a:rPr lang="en-GB" sz="3200" b="1" kern="1200" dirty="0" smtClean="0"/>
            <a:t>, J</a:t>
          </a:r>
          <a:r>
            <a:rPr lang="en-GB" sz="3200" b="1" kern="1200" dirty="0" smtClean="0">
              <a:solidFill>
                <a:srgbClr val="FF0000"/>
              </a:solidFill>
            </a:rPr>
            <a:t>u</a:t>
          </a:r>
          <a:r>
            <a:rPr lang="en-GB" sz="3200" b="1" kern="1200" dirty="0" smtClean="0"/>
            <a:t>n</a:t>
          </a:r>
          <a:r>
            <a:rPr lang="en-GB" sz="3200" b="1" kern="1200" dirty="0" smtClean="0">
              <a:solidFill>
                <a:srgbClr val="FF0000"/>
              </a:solidFill>
            </a:rPr>
            <a:t>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</dsp:txBody>
      <dsp:txXfrm>
        <a:off x="1516892" y="1262359"/>
        <a:ext cx="5933371" cy="252471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65534-FE99-4CA6-A87D-AE3A90A042CC}">
      <dsp:nvSpPr>
        <dsp:cNvPr id="0" name=""/>
        <dsp:cNvSpPr/>
      </dsp:nvSpPr>
      <dsp:spPr>
        <a:xfrm>
          <a:off x="288050" y="0"/>
          <a:ext cx="8391055" cy="5049438"/>
        </a:xfrm>
        <a:prstGeom prst="ellipse">
          <a:avLst/>
        </a:prstGeom>
        <a:gradFill flip="none" rotWithShape="0">
          <a:gsLst>
            <a:gs pos="0">
              <a:srgbClr val="00B050">
                <a:tint val="66000"/>
                <a:satMod val="160000"/>
              </a:srgbClr>
            </a:gs>
            <a:gs pos="50000">
              <a:srgbClr val="00B050">
                <a:tint val="44500"/>
                <a:satMod val="160000"/>
              </a:srgbClr>
            </a:gs>
            <a:gs pos="100000">
              <a:srgbClr val="00B050">
                <a:tint val="23500"/>
                <a:satMod val="160000"/>
              </a:srgbClr>
            </a:gs>
          </a:gsLst>
          <a:lin ang="162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consonant le: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1. ta</a:t>
          </a:r>
          <a:r>
            <a:rPr lang="en-GB" sz="3200" b="1" kern="1200" dirty="0" smtClean="0">
              <a:solidFill>
                <a:srgbClr val="FF0000"/>
              </a:solidFill>
            </a:rPr>
            <a:t>ble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2. lit</a:t>
          </a:r>
          <a:r>
            <a:rPr lang="en-GB" sz="3200" b="1" kern="1200" dirty="0" smtClean="0">
              <a:solidFill>
                <a:srgbClr val="FF0000"/>
              </a:solidFill>
            </a:rPr>
            <a:t>tle</a:t>
          </a:r>
          <a:r>
            <a:rPr lang="en-GB" sz="3200" b="1" kern="1200" dirty="0" smtClean="0"/>
            <a:t>, bot</a:t>
          </a:r>
          <a:r>
            <a:rPr lang="en-GB" sz="3200" b="1" kern="1200" dirty="0" smtClean="0">
              <a:solidFill>
                <a:srgbClr val="FF0000"/>
              </a:solidFill>
            </a:rPr>
            <a:t>tle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3. exam</a:t>
          </a:r>
          <a:r>
            <a:rPr lang="en-GB" sz="3200" b="1" kern="1200" dirty="0" smtClean="0">
              <a:solidFill>
                <a:srgbClr val="FF0000"/>
              </a:solidFill>
            </a:rPr>
            <a:t>ple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4. peo</a:t>
          </a:r>
          <a:r>
            <a:rPr lang="en-GB" sz="3200" b="1" kern="1200" dirty="0" smtClean="0">
              <a:solidFill>
                <a:srgbClr val="FF0000"/>
              </a:solidFill>
            </a:rPr>
            <a:t>ple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5. bicy</a:t>
          </a:r>
          <a:r>
            <a:rPr lang="en-GB" sz="3200" b="1" kern="1200" dirty="0" smtClean="0">
              <a:solidFill>
                <a:srgbClr val="FF0000"/>
              </a:solidFill>
            </a:rPr>
            <a:t>cle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200" b="1" kern="1200" dirty="0" smtClean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 smtClean="0"/>
        </a:p>
      </dsp:txBody>
      <dsp:txXfrm>
        <a:off x="1516892" y="1262359"/>
        <a:ext cx="5933371" cy="2524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D09E4-6587-429B-9714-6AC1E38BCC6B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204864" y="8604448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Northern Regional Conference</a:t>
            </a:r>
            <a:endParaRPr lang="he-I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83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A14C4EB-FFB0-4F63-9D5D-D870D10AA8CD}" type="datetimeFigureOut">
              <a:rPr lang="he-IL" smtClean="0"/>
              <a:pPr/>
              <a:t>ג'/שבט/תשע"ט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963D65A-9759-469C-9478-8194B920176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0986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3D65A-9759-469C-9478-8194B920176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2783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EBF2435-65BF-458C-9E8C-762B5FF2520C}" type="slidenum">
              <a:rPr lang="he-IL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694722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459B7A7-1B8D-4335-B7E4-BA0A04D28CDC}" type="slidenum">
              <a:rPr lang="he-IL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5644668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0FAC0FB-207B-45A2-8707-7B9134CF9E91}" type="slidenum">
              <a:rPr lang="he-IL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3905364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CC20709-5486-4954-B7CF-E9C917E59A69}" type="slidenum">
              <a:rPr lang="he-IL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682682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1D2500-3274-4DDC-A809-BA9355DF543A}" type="slidenum">
              <a:rPr lang="he-IL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17199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6C614D-F2B1-464F-9786-ED0027C4DDE3}" type="slidenum">
              <a:rPr lang="he-IL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18132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7CE7296-2365-4CF3-93F1-8353D269E2B4}" type="slidenum">
              <a:rPr lang="he-IL" altLang="en-US"/>
              <a:pPr eaLnBrk="1" hangingPunct="1"/>
              <a:t>32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39019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B96EC1-5DC8-446F-B9A5-D8EAF0985503}" type="slidenum">
              <a:rPr lang="he-IL" altLang="en-US"/>
              <a:pPr eaLnBrk="1" hangingPunct="1"/>
              <a:t>33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319923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CADA76-1BCA-4A3F-BA5B-991BE99243B0}" type="slidenum">
              <a:rPr lang="he-IL" altLang="en-US"/>
              <a:pPr eaLnBrk="1" hangingPunct="1"/>
              <a:t>34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378520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6A6FC3A-AFF7-4103-8828-80E6E4D9F72E}" type="slidenum">
              <a:rPr lang="he-IL" altLang="en-US"/>
              <a:pPr eaLnBrk="1" hangingPunct="1"/>
              <a:t>35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17809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 smtClean="0"/>
          </a:p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3D65A-9759-469C-9478-8194B920176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36096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3E7F2A5-1725-4592-8E7F-D69A29273AC0}" type="slidenum">
              <a:rPr lang="he-IL" altLang="en-US"/>
              <a:pPr eaLnBrk="1" hangingPunct="1"/>
              <a:t>36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97897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 smtClean="0"/>
          </a:p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3D65A-9759-469C-9478-8194B920176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7465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2DA0AB5-822A-4C65-AC04-C3D93B21F89A}" type="slidenum">
              <a:rPr lang="he-IL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769477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B51744-7295-40B4-9F9B-4C1265E8E637}" type="slidenum">
              <a:rPr lang="he-IL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577249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D32FD78-0C9F-458D-B38E-D88347DF6D12}" type="slidenum">
              <a:rPr lang="he-IL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136083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5F8CB06-FBB7-4741-AB0E-D3690F51C946}" type="slidenum">
              <a:rPr lang="he-IL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4129135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8464791-AE99-4655-9204-3CCEAF5A48FC}" type="slidenum">
              <a:rPr lang="he-IL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777191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3EA0DF9-1885-442F-A9A1-FCD2952EFE12}" type="slidenum">
              <a:rPr lang="he-IL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74796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4C1C7-5B04-46E7-B082-1A955AC04152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0232C-24FE-4398-B9AD-A9EA53BF3AF1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64E8F-5796-4D63-99C9-027D55C86274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83E2-C95A-43E5-9A25-F12D84A6D64B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4186-BC9B-4137-BCCD-BDE1F2EDDB95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BB49A-D39C-4828-8105-3BC6DA73F354}" type="datetime1">
              <a:rPr lang="en-US" smtClean="0"/>
              <a:t>1/9/2019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CBD77-7838-418E-B56B-38E824C33058}" type="datetime1">
              <a:rPr lang="en-US" smtClean="0"/>
              <a:t>1/9/2019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8C35-467F-4542-BBC3-B168446673BD}" type="datetime1">
              <a:rPr lang="en-US" smtClean="0"/>
              <a:t>1/9/2019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4A1-0925-4993-891A-C5392F8D0A28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D246D-5441-4CDF-9375-9DAD6298BDD1}" type="datetime1">
              <a:rPr lang="en-US" smtClean="0"/>
              <a:t>1/9/2019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E06D-8977-436A-917A-10C2DE566772}" type="datetime1">
              <a:rPr lang="en-US" smtClean="0"/>
              <a:t>1/9/2019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DDDBD-76A0-40A9-AEFB-D96058E62E63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B2F40-D1EE-47C2-9AF9-C96FC8B2298F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6qhawswKHfT9oo1OZZvIWD6WRplS4y9HHZlz4IBwGeQ/edit#gid=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hyperlink" Target="https://www.youtube.com/watch?v=mvETXHyxdvw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Workshop: </a:t>
            </a:r>
            <a:br>
              <a:rPr lang="en-US" b="1" dirty="0" smtClean="0"/>
            </a:br>
            <a:r>
              <a:rPr lang="en-US" b="1" dirty="0" smtClean="0"/>
              <a:t>The Secrets of Reading in EFL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b="1" dirty="0">
                <a:solidFill>
                  <a:schemeClr val="tx1"/>
                </a:solidFill>
              </a:rPr>
              <a:t>Janina Kahn-Horwitz (PhD) </a:t>
            </a:r>
          </a:p>
          <a:p>
            <a:pPr rtl="0"/>
            <a:r>
              <a:rPr lang="en-US" b="1" dirty="0" err="1">
                <a:solidFill>
                  <a:schemeClr val="tx1"/>
                </a:solidFill>
              </a:rPr>
              <a:t>Oranim</a:t>
            </a:r>
            <a:r>
              <a:rPr lang="en-US" b="1" dirty="0">
                <a:solidFill>
                  <a:schemeClr val="tx1"/>
                </a:solidFill>
              </a:rPr>
              <a:t> College of Education</a:t>
            </a:r>
            <a:endParaRPr lang="he-IL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207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 order to read and write English you need to know: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052322"/>
              </p:ext>
            </p:extLst>
          </p:nvPr>
        </p:nvGraphicFramePr>
        <p:xfrm>
          <a:off x="323528" y="1306912"/>
          <a:ext cx="8712968" cy="514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CA4BA-2993-46A1-AD13-074A7BA55E95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3069421" y="37170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16016" y="2231422"/>
            <a:ext cx="3244484" cy="32004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792148" y="2378204"/>
            <a:ext cx="31683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sz="2800" b="1" dirty="0" smtClean="0">
                <a:solidFill>
                  <a:schemeClr val="tx2"/>
                </a:solidFill>
              </a:rPr>
              <a:t>21% </a:t>
            </a:r>
            <a:r>
              <a:rPr lang="en-GB" sz="2800" b="1" dirty="0">
                <a:solidFill>
                  <a:schemeClr val="tx2"/>
                </a:solidFill>
              </a:rPr>
              <a:t>of the syllables in the frequent words we want children to know by the end of elementary school.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15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 order to read and write English you need to know: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190029"/>
              </p:ext>
            </p:extLst>
          </p:nvPr>
        </p:nvGraphicFramePr>
        <p:xfrm>
          <a:off x="323528" y="1306912"/>
          <a:ext cx="8712968" cy="514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77D4-6005-4841-85C6-92C89BEEFDC9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3069421" y="37170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16016" y="2231422"/>
            <a:ext cx="3244484" cy="32004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792148" y="2378204"/>
            <a:ext cx="31683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sz="2800" b="1" dirty="0" smtClean="0">
                <a:solidFill>
                  <a:schemeClr val="accent1"/>
                </a:solidFill>
              </a:rPr>
              <a:t>12% </a:t>
            </a:r>
            <a:r>
              <a:rPr lang="en-GB" sz="2800" b="1" dirty="0">
                <a:solidFill>
                  <a:schemeClr val="accent1"/>
                </a:solidFill>
              </a:rPr>
              <a:t>of the syllables in the frequent words we want children to know by the end of elementary school.</a:t>
            </a:r>
            <a:endParaRPr lang="en-US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 order to read and write English you need to know: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8353323"/>
              </p:ext>
            </p:extLst>
          </p:nvPr>
        </p:nvGraphicFramePr>
        <p:xfrm>
          <a:off x="323528" y="1306912"/>
          <a:ext cx="8712968" cy="5049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DCFB-B0DA-4DB4-B379-F7CAB57B3058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3069421" y="37170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95936" y="2316815"/>
            <a:ext cx="3244484" cy="32004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139952" y="2316815"/>
            <a:ext cx="30243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sz="2800" b="1" dirty="0" smtClean="0">
                <a:solidFill>
                  <a:schemeClr val="accent1"/>
                </a:solidFill>
              </a:rPr>
              <a:t>10% </a:t>
            </a:r>
            <a:r>
              <a:rPr lang="en-GB" sz="2800" b="1" dirty="0">
                <a:solidFill>
                  <a:schemeClr val="accent1"/>
                </a:solidFill>
              </a:rPr>
              <a:t>of the syllables in the frequent words we want children to know by the end of elementary school.</a:t>
            </a:r>
            <a:endParaRPr lang="en-US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5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 order to read and write English you need to know: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788363"/>
              </p:ext>
            </p:extLst>
          </p:nvPr>
        </p:nvGraphicFramePr>
        <p:xfrm>
          <a:off x="323528" y="1306912"/>
          <a:ext cx="8712968" cy="5049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90C0C-BCBA-4BC3-83FB-0FF26D0447E8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3069421" y="37170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930958" y="2262254"/>
            <a:ext cx="3244484" cy="32004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041032" y="2378204"/>
            <a:ext cx="30243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sz="2800" b="1" dirty="0" smtClean="0">
                <a:solidFill>
                  <a:schemeClr val="tx2"/>
                </a:solidFill>
              </a:rPr>
              <a:t>9% </a:t>
            </a:r>
            <a:r>
              <a:rPr lang="en-GB" sz="2800" b="1" dirty="0">
                <a:solidFill>
                  <a:schemeClr val="tx2"/>
                </a:solidFill>
              </a:rPr>
              <a:t>of the syllables in the frequent words we want children to know by the end of elementary school.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22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 order to read and write English you need to know: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7154858"/>
              </p:ext>
            </p:extLst>
          </p:nvPr>
        </p:nvGraphicFramePr>
        <p:xfrm>
          <a:off x="323528" y="1306912"/>
          <a:ext cx="8712968" cy="5049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1A39-0445-47FE-B61B-CE9527D406BA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3069421" y="37170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930958" y="2262254"/>
            <a:ext cx="3244484" cy="32004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041032" y="2378204"/>
            <a:ext cx="30243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sz="2800" b="1" dirty="0" smtClean="0">
                <a:solidFill>
                  <a:schemeClr val="tx2"/>
                </a:solidFill>
              </a:rPr>
              <a:t>2% </a:t>
            </a:r>
            <a:r>
              <a:rPr lang="en-GB" sz="2800" b="1" dirty="0">
                <a:solidFill>
                  <a:schemeClr val="tx2"/>
                </a:solidFill>
              </a:rPr>
              <a:t>of the syllables in the frequent words we want children to know by the end of elementary school.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52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Goal: Our children need to be reading and writing by fifth grade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79372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22F44-DD90-4D66-BA4A-6EADB09304FB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2385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feasible plan for reading and writing acquisition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3958779"/>
              </p:ext>
            </p:extLst>
          </p:nvPr>
        </p:nvGraphicFramePr>
        <p:xfrm>
          <a:off x="457200" y="1600200"/>
          <a:ext cx="8229600" cy="4756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8CFC-C6A0-4F91-A382-CE3EE1B73C37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6880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about </a:t>
            </a:r>
            <a:r>
              <a:rPr lang="en-GB" dirty="0" smtClean="0"/>
              <a:t>letters</a:t>
            </a:r>
            <a:r>
              <a:rPr lang="en-US" dirty="0" smtClean="0"/>
              <a:t> or sounds that don’t exist in a child’s repertoire?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600" dirty="0" smtClean="0"/>
              <a:t>Short versus long vowel sounds for Hebrew L1 speakers or the short /a/?</a:t>
            </a:r>
          </a:p>
          <a:p>
            <a:pPr algn="l" rtl="0"/>
            <a:r>
              <a:rPr lang="en-GB" sz="3600" dirty="0" smtClean="0">
                <a:latin typeface="+mj-lt"/>
                <a:ea typeface="Calibri"/>
                <a:cs typeface="Arial"/>
              </a:rPr>
              <a:t>/p/ for Arabic L1 speakers</a:t>
            </a:r>
            <a:endParaRPr lang="en-US" sz="3600" dirty="0" smtClean="0">
              <a:latin typeface="+mj-lt"/>
              <a:ea typeface="Calibri"/>
              <a:cs typeface="Arial"/>
            </a:endParaRPr>
          </a:p>
          <a:p>
            <a:pPr algn="l" rtl="0"/>
            <a:r>
              <a:rPr lang="en-US" sz="3600" dirty="0" smtClean="0">
                <a:latin typeface="+mj-lt"/>
                <a:ea typeface="Calibri"/>
                <a:cs typeface="Arial"/>
              </a:rPr>
              <a:t>Voiced and voiceless &lt;</a:t>
            </a:r>
            <a:r>
              <a:rPr lang="en-US" sz="3600" dirty="0" err="1" smtClean="0">
                <a:latin typeface="+mj-lt"/>
                <a:ea typeface="Calibri"/>
                <a:cs typeface="Arial"/>
              </a:rPr>
              <a:t>th</a:t>
            </a:r>
            <a:r>
              <a:rPr lang="en-US" sz="3600" dirty="0" smtClean="0">
                <a:latin typeface="+mj-lt"/>
                <a:ea typeface="Calibri"/>
                <a:cs typeface="Arial"/>
              </a:rPr>
              <a:t>&gt; for Hebrew L1 and Russian L1 speakers</a:t>
            </a:r>
          </a:p>
          <a:p>
            <a:pPr algn="l" rtl="0"/>
            <a:r>
              <a:rPr lang="en-US" sz="3600" dirty="0" smtClean="0">
                <a:latin typeface="+mj-lt"/>
                <a:ea typeface="Calibri"/>
                <a:cs typeface="Arial"/>
              </a:rPr>
              <a:t>Vowel digraphs for all </a:t>
            </a:r>
          </a:p>
          <a:p>
            <a:pPr algn="l" rtl="0"/>
            <a:r>
              <a:rPr lang="en-US" sz="3600" dirty="0" smtClean="0">
                <a:latin typeface="+mj-lt"/>
                <a:ea typeface="Calibri"/>
                <a:cs typeface="Arial"/>
              </a:rPr>
              <a:t>Magic ‘e’ for all</a:t>
            </a:r>
          </a:p>
          <a:p>
            <a:pPr algn="l" rtl="0"/>
            <a:endParaRPr lang="en-US" dirty="0" smtClean="0">
              <a:latin typeface="+mj-lt"/>
              <a:ea typeface="Calibri"/>
              <a:cs typeface="Arial"/>
            </a:endParaRPr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he-I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6473-5169-40AF-B749-FD3166AE7E66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Seminar MITF 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Essential Ingredients for an EFL reading/writing 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GB" dirty="0" smtClean="0"/>
              <a:t>Teach letter-sound correspondence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GB" dirty="0" smtClean="0"/>
              <a:t>Teach sound-letter correspondence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GB" dirty="0" smtClean="0"/>
              <a:t>Phonological awareness: Blend sounds to make words/ break words into individual sounds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GB" dirty="0" smtClean="0"/>
              <a:t>Read frequent vocabulary words made up of previously learned letters.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GB" dirty="0" smtClean="0"/>
              <a:t>Write </a:t>
            </a:r>
            <a:r>
              <a:rPr lang="en-GB" dirty="0"/>
              <a:t>frequent vocabulary words made up of previously learned letters</a:t>
            </a:r>
            <a:r>
              <a:rPr lang="en-GB" dirty="0" smtClean="0"/>
              <a:t>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GB" dirty="0" smtClean="0"/>
              <a:t>Read (and write) a text made up of words. </a:t>
            </a:r>
          </a:p>
          <a:p>
            <a:pPr marL="514350" indent="-514350" algn="l" rtl="0">
              <a:buFont typeface="+mj-lt"/>
              <a:buAutoNum type="arabicPeriod"/>
            </a:pPr>
            <a:endParaRPr lang="en-GB" dirty="0" smtClean="0"/>
          </a:p>
          <a:p>
            <a:pPr marL="514350" indent="-514350" algn="l" rtl="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DAE19-9C2C-4910-99A1-EA625CEC54B0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8494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76517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mtClean="0"/>
              <a:t>Demonstration of a reading lesson - beginner level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2492375"/>
            <a:ext cx="7848600" cy="3960813"/>
          </a:xfrm>
        </p:spPr>
        <p:txBody>
          <a:bodyPr/>
          <a:lstStyle/>
          <a:p>
            <a:pPr eaLnBrk="1" hangingPunct="1"/>
            <a:r>
              <a:rPr lang="en-US" altLang="en-US" smtClean="0"/>
              <a:t>Background:</a:t>
            </a:r>
          </a:p>
          <a:p>
            <a:pPr eaLnBrk="1" hangingPunct="1"/>
            <a:r>
              <a:rPr lang="en-US" altLang="en-US" smtClean="0"/>
              <a:t>The class has already learned the following phoneme-grapheme correspondences: </a:t>
            </a:r>
          </a:p>
          <a:p>
            <a:pPr eaLnBrk="1" hangingPunct="1"/>
            <a:r>
              <a:rPr lang="en-US" altLang="en-US" smtClean="0"/>
              <a:t>s, a, m</a:t>
            </a:r>
          </a:p>
          <a:p>
            <a:pPr eaLnBrk="1" hangingPunct="1"/>
            <a:r>
              <a:rPr lang="en-US" altLang="en-US" smtClean="0"/>
              <a:t>The class learned “I” as a sight word.</a:t>
            </a:r>
          </a:p>
          <a:p>
            <a:pPr eaLnBrk="1" hangingPunct="1"/>
            <a:r>
              <a:rPr lang="en-US" altLang="en-US" smtClean="0"/>
              <a:t>Today, I will illustrate teaching “t”</a:t>
            </a:r>
          </a:p>
        </p:txBody>
      </p:sp>
    </p:spTree>
    <p:extLst>
      <p:ext uri="{BB962C8B-B14F-4D97-AF65-F5344CB8AC3E}">
        <p14:creationId xmlns:p14="http://schemas.microsoft.com/office/powerpoint/2010/main" val="263629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GB" dirty="0" smtClean="0"/>
              <a:t>Outline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56FF-0FE6-444A-8ED2-5E91012AFCB0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>
              <a:buAutoNum type="arabicPeriod"/>
            </a:pPr>
            <a:r>
              <a:rPr lang="en-GB" dirty="0" smtClean="0"/>
              <a:t>Components of a reading lesson.</a:t>
            </a:r>
          </a:p>
          <a:p>
            <a:pPr marL="514350" indent="-514350" algn="l" rtl="0">
              <a:buAutoNum type="arabicPeriod"/>
            </a:pPr>
            <a:r>
              <a:rPr lang="en-GB" dirty="0" smtClean="0"/>
              <a:t>Focus on phonemic awareness, orthographic (letter) patterns and vocabulary.</a:t>
            </a:r>
          </a:p>
          <a:p>
            <a:pPr marL="514350" indent="-514350" algn="l" rtl="0">
              <a:buAutoNum type="arabicPeriod"/>
            </a:pPr>
            <a:r>
              <a:rPr lang="en-GB" dirty="0" smtClean="0"/>
              <a:t>Planning across elementary school (implications for older students).</a:t>
            </a:r>
          </a:p>
          <a:p>
            <a:pPr marL="514350" indent="-514350" algn="l" rtl="0">
              <a:buAutoNum type="arabicPeriod"/>
            </a:pPr>
            <a:r>
              <a:rPr lang="en-GB" dirty="0" smtClean="0"/>
              <a:t>Novel sounds and letters.</a:t>
            </a:r>
          </a:p>
          <a:p>
            <a:pPr marL="514350" indent="-514350" algn="l" rtl="0">
              <a:buAutoNum type="arabicPeriod"/>
            </a:pPr>
            <a:r>
              <a:rPr lang="en-GB" dirty="0" smtClean="0"/>
              <a:t>Teaching a reading lesson.</a:t>
            </a:r>
          </a:p>
          <a:p>
            <a:pPr marL="0" indent="0" algn="l" rtl="0">
              <a:buNone/>
            </a:pPr>
            <a:endParaRPr lang="en-GB" dirty="0" smtClean="0"/>
          </a:p>
          <a:p>
            <a:pPr marL="0" indent="0" algn="l" rtl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348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Review previously taught graphemes: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4000" smtClean="0">
                <a:latin typeface="Comic Sans MS" panose="030F0702030302020204" pitchFamily="66" charset="0"/>
              </a:rPr>
              <a:t>s</a:t>
            </a:r>
          </a:p>
          <a:p>
            <a:pPr algn="l" rtl="0" eaLnBrk="1" hangingPunct="1"/>
            <a:r>
              <a:rPr lang="en-US" altLang="en-US" sz="4000" smtClean="0">
                <a:latin typeface="Comic Sans MS" panose="030F0702030302020204" pitchFamily="66" charset="0"/>
              </a:rPr>
              <a:t>a</a:t>
            </a:r>
          </a:p>
          <a:p>
            <a:pPr algn="l" rtl="0" eaLnBrk="1" hangingPunct="1"/>
            <a:r>
              <a:rPr lang="en-US" altLang="en-US" sz="4000" smtClean="0"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68313" y="4076700"/>
            <a:ext cx="4248150" cy="167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en-US" altLang="en-US" sz="3200"/>
              <a:t>Read words</a:t>
            </a:r>
            <a:r>
              <a:rPr lang="en-US" altLang="en-US" sz="2400"/>
              <a:t>:</a:t>
            </a:r>
            <a:endParaRPr lang="he-IL" altLang="en-US" sz="2400"/>
          </a:p>
          <a:p>
            <a:pPr algn="l" rtl="0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/>
              <a:t> </a:t>
            </a:r>
            <a:r>
              <a:rPr lang="en-US" altLang="en-US" sz="2400">
                <a:latin typeface="Comic Sans MS" panose="030F0702030302020204" pitchFamily="66" charset="0"/>
              </a:rPr>
              <a:t>am</a:t>
            </a:r>
          </a:p>
          <a:p>
            <a:pPr algn="l" rtl="0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>
                <a:latin typeface="Comic Sans MS" panose="030F0702030302020204" pitchFamily="66" charset="0"/>
              </a:rPr>
              <a:t> Sam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43438" y="3716338"/>
            <a:ext cx="4248150" cy="270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en-US" altLang="en-US" sz="3200"/>
              <a:t>Dictate words + a sentence</a:t>
            </a:r>
            <a:r>
              <a:rPr lang="en-US" altLang="en-US" sz="2400"/>
              <a:t>:</a:t>
            </a:r>
            <a:endParaRPr lang="he-IL" altLang="en-US" sz="2400"/>
          </a:p>
          <a:p>
            <a:pPr algn="l" rtl="0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/>
              <a:t> </a:t>
            </a:r>
            <a:r>
              <a:rPr lang="en-US" altLang="en-US" sz="2400">
                <a:latin typeface="Comic Sans MS" panose="030F0702030302020204" pitchFamily="66" charset="0"/>
              </a:rPr>
              <a:t>am</a:t>
            </a:r>
          </a:p>
          <a:p>
            <a:pPr algn="l" rtl="0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>
                <a:latin typeface="Comic Sans MS" panose="030F0702030302020204" pitchFamily="66" charset="0"/>
              </a:rPr>
              <a:t> Sam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altLang="en-US" sz="2400">
                <a:latin typeface="Comic Sans MS" panose="030F0702030302020204" pitchFamily="66" charset="0"/>
              </a:rPr>
              <a:t>I am Sam.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46A3-7C17-4717-9328-915E095E22BA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572892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4475163" cy="18446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Brainstorm words that the class knows with “t”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60575"/>
            <a:ext cx="3322638" cy="4525963"/>
          </a:xfrm>
        </p:spPr>
        <p:txBody>
          <a:bodyPr/>
          <a:lstStyle/>
          <a:p>
            <a:pPr algn="l" rtl="0" eaLnBrk="1" hangingPunct="1"/>
            <a:r>
              <a:rPr lang="en-US" altLang="en-US" smtClean="0"/>
              <a:t>telephone</a:t>
            </a:r>
          </a:p>
          <a:p>
            <a:pPr algn="l" rtl="0" eaLnBrk="1" hangingPunct="1"/>
            <a:r>
              <a:rPr lang="en-US" altLang="en-US" smtClean="0"/>
              <a:t>television</a:t>
            </a:r>
          </a:p>
          <a:p>
            <a:pPr algn="l" rtl="0" eaLnBrk="1" hangingPunct="1"/>
            <a:r>
              <a:rPr lang="en-US" altLang="en-US" smtClean="0"/>
              <a:t>twenty</a:t>
            </a:r>
          </a:p>
          <a:p>
            <a:pPr algn="l" rtl="0" eaLnBrk="1" hangingPunct="1"/>
            <a:r>
              <a:rPr lang="en-US" altLang="en-US" smtClean="0"/>
              <a:t>teacher</a:t>
            </a:r>
          </a:p>
          <a:p>
            <a:pPr algn="l" rtl="0" eaLnBrk="1" hangingPunct="1"/>
            <a:r>
              <a:rPr lang="en-US" altLang="en-US" smtClean="0"/>
              <a:t>table</a:t>
            </a:r>
          </a:p>
          <a:p>
            <a:pPr algn="l" rtl="0" eaLnBrk="1" hangingPunct="1"/>
            <a:r>
              <a:rPr lang="en-US" altLang="en-US" smtClean="0"/>
              <a:t>tree</a:t>
            </a:r>
          </a:p>
          <a:p>
            <a:pPr algn="l" rtl="0" eaLnBrk="1" hangingPunct="1"/>
            <a:r>
              <a:rPr lang="en-US" altLang="en-US" smtClean="0"/>
              <a:t>ten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4932363" y="188913"/>
            <a:ext cx="3887787" cy="4802187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en-US" altLang="en-US" sz="4000"/>
              <a:t>Choose a key word and introduce the letter:</a:t>
            </a:r>
          </a:p>
          <a:p>
            <a:pPr algn="ctr" rtl="0" eaLnBrk="1" hangingPunct="1">
              <a:spcBef>
                <a:spcPct val="50000"/>
              </a:spcBef>
            </a:pPr>
            <a:r>
              <a:rPr lang="en-US" altLang="en-US" sz="9600"/>
              <a:t>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FA09-80CD-49D0-A9D5-F3B94431679A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113534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 smtClean="0"/>
              <a:t>Form the grapheme “t” in a multi sensory manner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en-US" sz="4000" smtClean="0">
                <a:latin typeface="Comic Sans MS" panose="030F0702030302020204" pitchFamily="66" charset="0"/>
              </a:rPr>
              <a:t>visual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4000" smtClean="0">
                <a:latin typeface="Comic Sans MS" panose="030F0702030302020204" pitchFamily="66" charset="0"/>
              </a:rPr>
              <a:t>auditory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4000" smtClean="0">
                <a:latin typeface="Comic Sans MS" panose="030F0702030302020204" pitchFamily="66" charset="0"/>
              </a:rPr>
              <a:t>kinesthetic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4000" smtClean="0">
                <a:latin typeface="Comic Sans MS" panose="030F0702030302020204" pitchFamily="66" charset="0"/>
              </a:rPr>
              <a:t>tactile </a:t>
            </a:r>
            <a:endParaRPr lang="he-IL" altLang="en-US" sz="4000" smtClean="0">
              <a:latin typeface="Comic Sans MS" panose="030F0702030302020204" pitchFamily="66" charset="0"/>
            </a:endParaRP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4000" smtClean="0">
                <a:latin typeface="Comic Sans MS" panose="030F0702030302020204" pitchFamily="66" charset="0"/>
              </a:rPr>
              <a:t>* trace on the table with fingers, in the air, create letter with your bodies, stickers, play dough, writing with pencils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9DE48-9A6F-4C61-8A77-9D441F880F18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895095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611188" y="404813"/>
            <a:ext cx="7993062" cy="588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50000"/>
              </a:spcBef>
            </a:pPr>
            <a:r>
              <a:rPr lang="en-US" altLang="en-US" sz="4000"/>
              <a:t>Write a big “t” in personal notebooks. At the back of the “t” page, draw a picture of the key word. Label the picture. 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altLang="en-US" sz="4000"/>
              <a:t>Give out handouts with “t” printed. Pupils should practice forming the “t” correctly. Whilst writing the “t”, they should pronounce the phoneme “t”.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0FC0-7EEB-49E8-96A6-44D2CB589B1F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45143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78550"/>
          </a:xfrm>
        </p:spPr>
        <p:txBody>
          <a:bodyPr>
            <a:normAutofit fontScale="90000"/>
          </a:bodyPr>
          <a:lstStyle/>
          <a:p>
            <a:pPr algn="l" rtl="0" eaLnBrk="1" hangingPunct="1"/>
            <a:r>
              <a:rPr lang="en-US" altLang="en-US" sz="4000" smtClean="0"/>
              <a:t>Letter matrixes with </a:t>
            </a:r>
            <a:r>
              <a:rPr lang="en-US" altLang="en-US" sz="4000" smtClean="0">
                <a:latin typeface="Comic Sans MS" panose="030F0702030302020204" pitchFamily="66" charset="0"/>
              </a:rPr>
              <a:t>s, a, m, t</a:t>
            </a: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4000" smtClean="0"/>
              <a:t>(cards)</a:t>
            </a:r>
            <a:br>
              <a:rPr lang="en-US" altLang="en-US" sz="4000" smtClean="0"/>
            </a:b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4000" smtClean="0"/>
              <a:t>Read words with the above letters</a:t>
            </a:r>
            <a:br>
              <a:rPr lang="en-US" altLang="en-US" sz="4000" smtClean="0"/>
            </a:br>
            <a:r>
              <a:rPr lang="en-US" altLang="en-US" sz="4000" smtClean="0">
                <a:latin typeface="Comic Sans MS" panose="030F0702030302020204" pitchFamily="66" charset="0"/>
              </a:rPr>
              <a:t>am, at, mat, sat, Sam</a:t>
            </a:r>
            <a:br>
              <a:rPr lang="en-US" altLang="en-US" sz="4000" smtClean="0">
                <a:latin typeface="Comic Sans MS" panose="030F0702030302020204" pitchFamily="66" charset="0"/>
              </a:rPr>
            </a:br>
            <a:r>
              <a:rPr lang="en-US" altLang="en-US" sz="4000" smtClean="0">
                <a:latin typeface="Comic Sans MS" panose="030F0702030302020204" pitchFamily="66" charset="0"/>
              </a:rPr>
              <a:t/>
            </a:r>
            <a:br>
              <a:rPr lang="en-US" altLang="en-US" sz="4000" smtClean="0">
                <a:latin typeface="Comic Sans MS" panose="030F0702030302020204" pitchFamily="66" charset="0"/>
              </a:rPr>
            </a:br>
            <a:r>
              <a:rPr lang="en-US" altLang="en-US" sz="4000" smtClean="0"/>
              <a:t>Spell words with the above letters.</a:t>
            </a:r>
            <a:br>
              <a:rPr lang="en-US" altLang="en-US" sz="4000" smtClean="0"/>
            </a:b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4000" smtClean="0"/>
              <a:t>Read a story with the above letters.</a:t>
            </a:r>
            <a:br>
              <a:rPr lang="en-US" altLang="en-US" sz="4000" smtClean="0"/>
            </a:br>
            <a:r>
              <a:rPr lang="en-US" altLang="en-US" sz="4000" i="1" smtClean="0"/>
              <a:t>Teach “on” as a sight word.</a:t>
            </a:r>
            <a:r>
              <a:rPr lang="en-US" altLang="en-US" sz="4000" smtClean="0"/>
              <a:t/>
            </a:r>
            <a:br>
              <a:rPr lang="en-US" altLang="en-US" sz="4000" smtClean="0"/>
            </a:br>
            <a:endParaRPr lang="en-US" altLang="en-US" sz="40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FAC-2DEA-456A-9C35-327B6AFE3C54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9476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249987"/>
          </a:xfrm>
        </p:spPr>
        <p:txBody>
          <a:bodyPr>
            <a:normAutofit fontScale="90000"/>
          </a:bodyPr>
          <a:lstStyle/>
          <a:p>
            <a:pPr rtl="0" eaLnBrk="1" hangingPunct="1"/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4000" smtClean="0"/>
              <a:t>Word Reading</a:t>
            </a:r>
            <a:br>
              <a:rPr lang="en-US" altLang="en-US" sz="4000" smtClean="0"/>
            </a:b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6000" smtClean="0">
                <a:latin typeface="Comic Sans MS" panose="030F0702030302020204" pitchFamily="66" charset="0"/>
              </a:rPr>
              <a:t>am</a:t>
            </a:r>
            <a:br>
              <a:rPr lang="en-US" altLang="en-US" sz="6000" smtClean="0">
                <a:latin typeface="Comic Sans MS" panose="030F0702030302020204" pitchFamily="66" charset="0"/>
              </a:rPr>
            </a:br>
            <a:r>
              <a:rPr lang="en-US" altLang="en-US" sz="6000" smtClean="0">
                <a:latin typeface="Comic Sans MS" panose="030F0702030302020204" pitchFamily="66" charset="0"/>
              </a:rPr>
              <a:t>at</a:t>
            </a:r>
            <a:br>
              <a:rPr lang="en-US" altLang="en-US" sz="6000" smtClean="0">
                <a:latin typeface="Comic Sans MS" panose="030F0702030302020204" pitchFamily="66" charset="0"/>
              </a:rPr>
            </a:br>
            <a:r>
              <a:rPr lang="en-US" altLang="en-US" sz="6000" smtClean="0">
                <a:latin typeface="Comic Sans MS" panose="030F0702030302020204" pitchFamily="66" charset="0"/>
              </a:rPr>
              <a:t>mat</a:t>
            </a:r>
            <a:br>
              <a:rPr lang="en-US" altLang="en-US" sz="6000" smtClean="0">
                <a:latin typeface="Comic Sans MS" panose="030F0702030302020204" pitchFamily="66" charset="0"/>
              </a:rPr>
            </a:br>
            <a:r>
              <a:rPr lang="en-US" altLang="en-US" sz="6000" smtClean="0">
                <a:latin typeface="Comic Sans MS" panose="030F0702030302020204" pitchFamily="66" charset="0"/>
              </a:rPr>
              <a:t>sat</a:t>
            </a:r>
            <a:br>
              <a:rPr lang="en-US" altLang="en-US" sz="6000" smtClean="0">
                <a:latin typeface="Comic Sans MS" panose="030F0702030302020204" pitchFamily="66" charset="0"/>
              </a:rPr>
            </a:br>
            <a:r>
              <a:rPr lang="en-US" altLang="en-US" sz="6000" smtClean="0">
                <a:latin typeface="Comic Sans MS" panose="030F0702030302020204" pitchFamily="66" charset="0"/>
              </a:rPr>
              <a:t>Sam</a:t>
            </a:r>
            <a:r>
              <a:rPr lang="en-US" altLang="en-US" sz="4800" smtClean="0">
                <a:latin typeface="Comic Sans MS" panose="030F0702030302020204" pitchFamily="66" charset="0"/>
              </a:rPr>
              <a:t/>
            </a:r>
            <a:br>
              <a:rPr lang="en-US" altLang="en-US" sz="4800" smtClean="0">
                <a:latin typeface="Comic Sans MS" panose="030F0702030302020204" pitchFamily="66" charset="0"/>
              </a:rPr>
            </a:br>
            <a:r>
              <a:rPr lang="en-US" altLang="en-US" sz="4000" smtClean="0">
                <a:latin typeface="Comic Sans MS" panose="030F0702030302020204" pitchFamily="66" charset="0"/>
              </a:rPr>
              <a:t/>
            </a:r>
            <a:br>
              <a:rPr lang="en-US" altLang="en-US" sz="4000" smtClean="0">
                <a:latin typeface="Comic Sans MS" panose="030F0702030302020204" pitchFamily="66" charset="0"/>
              </a:rPr>
            </a:br>
            <a:endParaRPr lang="en-US" altLang="en-US" sz="40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EAC5-5BB4-473A-840A-BAE57FC815F8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23194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424862" cy="6249987"/>
          </a:xfrm>
        </p:spPr>
        <p:txBody>
          <a:bodyPr>
            <a:normAutofit fontScale="90000"/>
          </a:bodyPr>
          <a:lstStyle/>
          <a:p>
            <a:pPr algn="l" rtl="0" eaLnBrk="1" hangingPunct="1"/>
            <a:r>
              <a:rPr lang="en-US" altLang="en-US" sz="4000" dirty="0" smtClean="0"/>
              <a:t/>
            </a:r>
            <a:br>
              <a:rPr lang="en-US" altLang="en-US" sz="4000" dirty="0" smtClean="0"/>
            </a:br>
            <a:r>
              <a:rPr lang="en-US" altLang="en-US" sz="4000" dirty="0" smtClean="0"/>
              <a:t>Story Reading: Mat (see book)</a:t>
            </a:r>
            <a:br>
              <a:rPr lang="en-US" altLang="en-US" sz="4000" dirty="0" smtClean="0"/>
            </a:br>
            <a:r>
              <a:rPr lang="en-US" altLang="en-US" sz="3600" dirty="0" smtClean="0"/>
              <a:t>Mat.</a:t>
            </a:r>
            <a:br>
              <a:rPr lang="en-US" altLang="en-US" sz="3600" dirty="0" smtClean="0"/>
            </a:br>
            <a:r>
              <a:rPr lang="en-US" altLang="en-US" sz="3600" dirty="0" smtClean="0"/>
              <a:t>Mat sat.</a:t>
            </a:r>
            <a:br>
              <a:rPr lang="en-US" altLang="en-US" sz="3600" dirty="0" smtClean="0"/>
            </a:br>
            <a:r>
              <a:rPr lang="en-US" altLang="en-US" sz="3600" dirty="0" smtClean="0"/>
              <a:t>Sam.</a:t>
            </a:r>
            <a:br>
              <a:rPr lang="en-US" altLang="en-US" sz="3600" dirty="0" smtClean="0"/>
            </a:br>
            <a:r>
              <a:rPr lang="en-US" altLang="en-US" sz="3600" dirty="0" smtClean="0"/>
              <a:t>Sam sat.</a:t>
            </a:r>
            <a:br>
              <a:rPr lang="en-US" altLang="en-US" sz="3600" dirty="0" smtClean="0"/>
            </a:br>
            <a:r>
              <a:rPr lang="en-US" altLang="en-US" sz="3600" dirty="0" smtClean="0"/>
              <a:t>Mat sat. Sam sat.</a:t>
            </a:r>
            <a:br>
              <a:rPr lang="en-US" altLang="en-US" sz="3600" dirty="0" smtClean="0"/>
            </a:br>
            <a:r>
              <a:rPr lang="en-US" altLang="en-US" sz="3600" dirty="0" smtClean="0"/>
              <a:t>Mat sat on Sam.</a:t>
            </a:r>
            <a:br>
              <a:rPr lang="en-US" altLang="en-US" sz="3600" dirty="0" smtClean="0"/>
            </a:br>
            <a:r>
              <a:rPr lang="en-US" altLang="en-US" sz="3600" dirty="0" smtClean="0"/>
              <a:t>Sam sat on Mat.</a:t>
            </a:r>
            <a:br>
              <a:rPr lang="en-US" altLang="en-US" sz="3600" dirty="0" smtClean="0"/>
            </a:br>
            <a:r>
              <a:rPr lang="en-US" altLang="en-US" sz="3600" dirty="0" smtClean="0"/>
              <a:t>Mat sat. Sam sat. </a:t>
            </a:r>
            <a:br>
              <a:rPr lang="en-US" altLang="en-US" sz="3600" dirty="0" smtClean="0"/>
            </a:br>
            <a:r>
              <a:rPr lang="en-US" altLang="en-US" sz="3600" dirty="0" smtClean="0"/>
              <a:t>The End.</a:t>
            </a:r>
            <a:br>
              <a:rPr lang="en-US" altLang="en-US" sz="3600" dirty="0" smtClean="0"/>
            </a:br>
            <a:r>
              <a:rPr lang="en-US" altLang="en-US" sz="3600" dirty="0" smtClean="0">
                <a:latin typeface="Comic Sans MS" panose="030F0702030302020204" pitchFamily="66" charset="0"/>
              </a:rPr>
              <a:t/>
            </a:r>
            <a:br>
              <a:rPr lang="en-US" altLang="en-US" sz="3600" dirty="0" smtClean="0">
                <a:latin typeface="Comic Sans MS" panose="030F0702030302020204" pitchFamily="66" charset="0"/>
              </a:rPr>
            </a:br>
            <a:r>
              <a:rPr lang="en-US" altLang="en-US" sz="3600" dirty="0" smtClean="0">
                <a:latin typeface="Comic Sans MS" panose="030F0702030302020204" pitchFamily="66" charset="0"/>
              </a:rPr>
              <a:t>Bob Books</a:t>
            </a:r>
            <a:r>
              <a:rPr lang="en-US" altLang="en-US" sz="4000" dirty="0" smtClean="0">
                <a:latin typeface="Comic Sans MS" panose="030F0702030302020204" pitchFamily="66" charset="0"/>
              </a:rPr>
              <a:t/>
            </a:r>
            <a:br>
              <a:rPr lang="en-US" altLang="en-US" sz="4000" dirty="0" smtClean="0">
                <a:latin typeface="Comic Sans MS" panose="030F0702030302020204" pitchFamily="66" charset="0"/>
              </a:rPr>
            </a:br>
            <a:endParaRPr lang="en-US" altLang="en-US" sz="40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072-5FED-4CE4-A3D4-0FB6F3475C26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87982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Summary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algn="l" rtl="0" eaLnBrk="1" hangingPunct="1"/>
            <a:r>
              <a:rPr lang="en-US" altLang="en-US" sz="3600" dirty="0" smtClean="0"/>
              <a:t>Review new letter.</a:t>
            </a:r>
          </a:p>
          <a:p>
            <a:pPr algn="l" rtl="0" eaLnBrk="1" hangingPunct="1">
              <a:buFontTx/>
              <a:buNone/>
            </a:pPr>
            <a:r>
              <a:rPr lang="en-US" altLang="en-US" sz="3600" dirty="0" smtClean="0"/>
              <a:t>What is this letter? What is your key word?</a:t>
            </a:r>
          </a:p>
          <a:p>
            <a:pPr algn="l" rtl="0" eaLnBrk="1" hangingPunct="1">
              <a:buFontTx/>
              <a:buNone/>
            </a:pPr>
            <a:r>
              <a:rPr lang="en-US" altLang="en-US" sz="3600" dirty="0" smtClean="0"/>
              <a:t>Trace the letter. Pronounce the letter.</a:t>
            </a:r>
          </a:p>
          <a:p>
            <a:pPr algn="l" rtl="0" eaLnBrk="1" hangingPunct="1"/>
            <a:r>
              <a:rPr lang="en-US" altLang="en-US" sz="3600" dirty="0" smtClean="0"/>
              <a:t>Homework: Read words with the new letter. Read story with new letter. Fill in missing words in a “cloze” format sentence.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72235-F73D-4946-BCE4-A079EA85F8B5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558037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What about JHS students who do not recognize letter patterns?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 algn="l" rtl="0"/>
            <a:r>
              <a:rPr lang="en-GB" sz="4000" dirty="0" smtClean="0"/>
              <a:t>Mini-lessons of 10-15 minutes integrated into your lessons. 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2ACA-45D5-4624-B9F2-743704168854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715190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7625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Demonstration of a reading lesson – advanced level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2060575"/>
            <a:ext cx="7848600" cy="43926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 dirty="0" smtClean="0"/>
              <a:t>Background: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 smtClean="0"/>
              <a:t>In a 7</a:t>
            </a:r>
            <a:r>
              <a:rPr lang="en-US" altLang="en-US" sz="3600" baseline="30000" dirty="0" smtClean="0"/>
              <a:t>th</a:t>
            </a:r>
            <a:r>
              <a:rPr lang="en-US" altLang="en-US" sz="3600" dirty="0" smtClean="0"/>
              <a:t> grade class it becomes clear that a large percentage of children do not automatically identify many of the more advanced letter patterns.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 smtClean="0"/>
              <a:t>One of these is the “</a:t>
            </a:r>
            <a:r>
              <a:rPr lang="en-US" altLang="en-US" sz="3600" dirty="0" err="1" smtClean="0"/>
              <a:t>ou</a:t>
            </a:r>
            <a:r>
              <a:rPr lang="en-US" altLang="en-US" sz="3600" dirty="0" smtClean="0"/>
              <a:t>” (as in ‘out’, ‘house’)</a:t>
            </a:r>
          </a:p>
        </p:txBody>
      </p:sp>
    </p:spTree>
    <p:extLst>
      <p:ext uri="{BB962C8B-B14F-4D97-AF65-F5344CB8AC3E}">
        <p14:creationId xmlns:p14="http://schemas.microsoft.com/office/powerpoint/2010/main" val="3119897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GB" dirty="0" smtClean="0"/>
              <a:t>Essential Ingredients for Successful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>
              <a:buFont typeface="+mj-lt"/>
              <a:buAutoNum type="arabicPeriod"/>
            </a:pPr>
            <a:r>
              <a:rPr lang="en-GB" b="1" dirty="0" smtClean="0"/>
              <a:t>Phonemic Awareness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GB" b="1" dirty="0" smtClean="0"/>
              <a:t>Phonics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GB" b="1" dirty="0" smtClean="0"/>
              <a:t>Fluency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GB" b="1" dirty="0" smtClean="0"/>
              <a:t>Vocabulary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GB" b="1" dirty="0" smtClean="0"/>
              <a:t>Reading Comprehension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412C-6C17-4290-A583-F710406DEE36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6" name="Rectangle 5"/>
          <p:cNvSpPr/>
          <p:nvPr/>
        </p:nvSpPr>
        <p:spPr>
          <a:xfrm>
            <a:off x="2987824" y="4653136"/>
            <a:ext cx="5544616" cy="1368152"/>
          </a:xfrm>
          <a:prstGeom prst="rect">
            <a:avLst/>
          </a:prstGeom>
          <a:solidFill>
            <a:schemeClr val="accent5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r>
              <a:rPr lang="en-GB" sz="2800" b="1" dirty="0">
                <a:solidFill>
                  <a:schemeClr val="tx1"/>
                </a:solidFill>
              </a:rPr>
              <a:t>National Reading </a:t>
            </a:r>
            <a:r>
              <a:rPr lang="en-GB" sz="2800" b="1" dirty="0" smtClean="0">
                <a:solidFill>
                  <a:schemeClr val="tx1"/>
                </a:solidFill>
              </a:rPr>
              <a:t>Panel, 1997</a:t>
            </a:r>
          </a:p>
          <a:p>
            <a:pPr algn="l" rtl="0"/>
            <a:r>
              <a:rPr lang="en-GB" sz="2800" b="1" dirty="0" smtClean="0">
                <a:solidFill>
                  <a:schemeClr val="tx1"/>
                </a:solidFill>
              </a:rPr>
              <a:t>August &amp; Shanahan, 2006, NRP ELL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32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4475163" cy="18446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Brainstorm words that the class knows with “ou”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60575"/>
            <a:ext cx="3322638" cy="2376488"/>
          </a:xfrm>
        </p:spPr>
        <p:txBody>
          <a:bodyPr/>
          <a:lstStyle/>
          <a:p>
            <a:pPr algn="l" rtl="0" eaLnBrk="1" hangingPunct="1"/>
            <a:r>
              <a:rPr lang="en-US" altLang="en-US" smtClean="0"/>
              <a:t>out</a:t>
            </a:r>
          </a:p>
          <a:p>
            <a:pPr algn="l" rtl="0" eaLnBrk="1" hangingPunct="1"/>
            <a:r>
              <a:rPr lang="en-US" altLang="en-US" smtClean="0"/>
              <a:t>mouse</a:t>
            </a:r>
          </a:p>
          <a:p>
            <a:pPr algn="l" rtl="0" eaLnBrk="1" hangingPunct="1"/>
            <a:r>
              <a:rPr lang="en-US" altLang="en-US" smtClean="0"/>
              <a:t>house</a:t>
            </a:r>
          </a:p>
          <a:p>
            <a:pPr algn="l" rtl="0" eaLnBrk="1" hangingPunct="1"/>
            <a:r>
              <a:rPr lang="en-US" altLang="en-US" smtClean="0"/>
              <a:t>found</a:t>
            </a:r>
          </a:p>
          <a:p>
            <a:pPr algn="l" rtl="0" eaLnBrk="1" hangingPunct="1"/>
            <a:endParaRPr lang="en-US" altLang="en-US" smtClean="0"/>
          </a:p>
          <a:p>
            <a:pPr algn="l" rtl="0" eaLnBrk="1" hangingPunct="1"/>
            <a:endParaRPr lang="en-US" altLang="en-US" smtClean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932363" y="188913"/>
            <a:ext cx="3887787" cy="4770537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en-US" altLang="en-US" sz="4000" dirty="0"/>
              <a:t>Choose a key word and introduce the vowel </a:t>
            </a:r>
            <a:r>
              <a:rPr lang="en-US" altLang="en-US" sz="4000" dirty="0" smtClean="0"/>
              <a:t>team:</a:t>
            </a:r>
            <a:endParaRPr lang="en-US" altLang="en-US" sz="4000" dirty="0"/>
          </a:p>
          <a:p>
            <a:pPr algn="ctr" rtl="0" eaLnBrk="1" hangingPunct="1">
              <a:spcBef>
                <a:spcPct val="50000"/>
              </a:spcBef>
            </a:pPr>
            <a:r>
              <a:rPr lang="en-US" altLang="en-US" sz="9600" dirty="0" err="1"/>
              <a:t>ou</a:t>
            </a:r>
            <a:endParaRPr lang="en-US" altLang="en-US" sz="96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1E83-532E-4D16-8DD1-2C3EAB2FD28B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393349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 smtClean="0"/>
              <a:t>Work on the “</a:t>
            </a:r>
            <a:r>
              <a:rPr lang="en-US" altLang="en-US" sz="4000" dirty="0" err="1" smtClean="0"/>
              <a:t>ou</a:t>
            </a:r>
            <a:r>
              <a:rPr lang="en-US" altLang="en-US" sz="4000" dirty="0" smtClean="0"/>
              <a:t>” in a multi sensory manner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76725"/>
          </a:xfrm>
        </p:spPr>
        <p:txBody>
          <a:bodyPr/>
          <a:lstStyle/>
          <a:p>
            <a:pPr algn="l" rtl="0" eaLnBrk="1" hangingPunct="1"/>
            <a:r>
              <a:rPr lang="en-US" altLang="en-US" sz="4000" smtClean="0">
                <a:latin typeface="Comic Sans MS" panose="030F0702030302020204" pitchFamily="66" charset="0"/>
              </a:rPr>
              <a:t>visual</a:t>
            </a:r>
          </a:p>
          <a:p>
            <a:pPr algn="l" rtl="0" eaLnBrk="1" hangingPunct="1"/>
            <a:r>
              <a:rPr lang="en-US" altLang="en-US" sz="4000" smtClean="0">
                <a:latin typeface="Comic Sans MS" panose="030F0702030302020204" pitchFamily="66" charset="0"/>
              </a:rPr>
              <a:t>auditory</a:t>
            </a:r>
          </a:p>
          <a:p>
            <a:pPr algn="l" rtl="0" eaLnBrk="1" hangingPunct="1"/>
            <a:r>
              <a:rPr lang="en-US" altLang="en-US" sz="4000" smtClean="0">
                <a:latin typeface="Comic Sans MS" panose="030F0702030302020204" pitchFamily="66" charset="0"/>
              </a:rPr>
              <a:t>kinesthetic</a:t>
            </a:r>
          </a:p>
          <a:p>
            <a:pPr algn="l" rtl="0" eaLnBrk="1" hangingPunct="1"/>
            <a:r>
              <a:rPr lang="en-US" altLang="en-US" sz="4000" smtClean="0">
                <a:latin typeface="Comic Sans MS" panose="030F0702030302020204" pitchFamily="66" charset="0"/>
              </a:rPr>
              <a:t>tactile </a:t>
            </a:r>
            <a:endParaRPr lang="he-IL" altLang="en-US" sz="4000" smtClean="0">
              <a:latin typeface="Comic Sans MS" panose="030F0702030302020204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altLang="en-US" sz="4000" smtClean="0">
                <a:latin typeface="Comic Sans MS" panose="030F0702030302020204" pitchFamily="66" charset="0"/>
              </a:rPr>
              <a:t>* trace on the table with fingers, in the air, writing with pencils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AB518-79DF-4BB2-B995-ED9EE7166C16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387670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11188" y="404813"/>
            <a:ext cx="7993062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50000"/>
              </a:spcBef>
            </a:pPr>
            <a:r>
              <a:rPr lang="en-US" altLang="en-US" sz="4000" dirty="0"/>
              <a:t>Write “</a:t>
            </a:r>
            <a:r>
              <a:rPr lang="en-US" altLang="en-US" sz="4000" dirty="0" err="1"/>
              <a:t>ou</a:t>
            </a:r>
            <a:r>
              <a:rPr lang="en-US" altLang="en-US" sz="4000" dirty="0"/>
              <a:t>” in personal notebooks. At the back of the “</a:t>
            </a:r>
            <a:r>
              <a:rPr lang="en-US" altLang="en-US" sz="4000" dirty="0" err="1"/>
              <a:t>ou</a:t>
            </a:r>
            <a:r>
              <a:rPr lang="en-US" altLang="en-US" sz="4000" dirty="0"/>
              <a:t>” page, draw a picture of the key word. Label the picture. 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altLang="en-US" sz="4000" dirty="0"/>
              <a:t>Practice forming the “</a:t>
            </a:r>
            <a:r>
              <a:rPr lang="en-US" altLang="en-US" sz="4000" dirty="0" err="1"/>
              <a:t>ou</a:t>
            </a:r>
            <a:r>
              <a:rPr lang="en-US" altLang="en-US" sz="4000" dirty="0"/>
              <a:t>” correctly. Whilst writing the “</a:t>
            </a:r>
            <a:r>
              <a:rPr lang="en-US" altLang="en-US" sz="4000" dirty="0" err="1"/>
              <a:t>ou</a:t>
            </a:r>
            <a:r>
              <a:rPr lang="en-US" altLang="en-US" sz="4000" dirty="0"/>
              <a:t>”, pupils should pronounce the </a:t>
            </a:r>
            <a:r>
              <a:rPr lang="en-US" altLang="en-US" sz="4000" dirty="0" smtClean="0"/>
              <a:t>“</a:t>
            </a:r>
            <a:r>
              <a:rPr lang="en-US" altLang="en-US" sz="4000" dirty="0" err="1"/>
              <a:t>ou</a:t>
            </a:r>
            <a:r>
              <a:rPr lang="en-US" altLang="en-US" sz="4000" dirty="0"/>
              <a:t>”.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8CB0-FB20-456E-ABE3-6026FD5F1266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54285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78550"/>
          </a:xfrm>
        </p:spPr>
        <p:txBody>
          <a:bodyPr>
            <a:normAutofit fontScale="90000"/>
          </a:bodyPr>
          <a:lstStyle/>
          <a:p>
            <a:pPr algn="l" rtl="0" eaLnBrk="1" hangingPunct="1"/>
            <a:r>
              <a:rPr lang="en-US" altLang="en-US" sz="3200" dirty="0" smtClean="0"/>
              <a:t>Letter matrixes with </a:t>
            </a:r>
            <a:r>
              <a:rPr lang="en-US" altLang="en-US" sz="3200" b="1" dirty="0" err="1" smtClean="0"/>
              <a:t>ou</a:t>
            </a:r>
            <a:r>
              <a:rPr lang="en-US" altLang="en-US" sz="3200" b="1" dirty="0" smtClean="0"/>
              <a:t> </a:t>
            </a:r>
            <a:r>
              <a:rPr lang="en-US" altLang="en-US" sz="3200" dirty="0" smtClean="0"/>
              <a:t>- notebook</a:t>
            </a:r>
            <a:br>
              <a:rPr lang="en-US" altLang="en-US" sz="3200" dirty="0" smtClean="0"/>
            </a:br>
            <a:r>
              <a:rPr lang="en-US" altLang="en-US" sz="3200" dirty="0" smtClean="0"/>
              <a:t/>
            </a:r>
            <a:br>
              <a:rPr lang="en-US" altLang="en-US" sz="3200" dirty="0" smtClean="0"/>
            </a:br>
            <a:r>
              <a:rPr lang="en-US" altLang="en-US" sz="3200" dirty="0" smtClean="0"/>
              <a:t>Read words with the above letters</a:t>
            </a:r>
            <a:br>
              <a:rPr lang="en-US" altLang="en-US" sz="3200" dirty="0" smtClean="0"/>
            </a:br>
            <a:r>
              <a:rPr lang="en-US" altLang="en-US" sz="3200" b="1" dirty="0"/>
              <a:t>s</a:t>
            </a:r>
            <a:r>
              <a:rPr lang="en-US" altLang="en-US" sz="3200" b="1" dirty="0" smtClean="0"/>
              <a:t>ound, house, loud, outside, count, mouth, shout, about, round, without, our, out, thousand</a:t>
            </a:r>
            <a:r>
              <a:rPr lang="en-US" altLang="en-US" sz="3200" dirty="0" smtClean="0"/>
              <a:t>.</a:t>
            </a:r>
            <a:br>
              <a:rPr lang="en-US" altLang="en-US" sz="3200" dirty="0" smtClean="0"/>
            </a:br>
            <a:r>
              <a:rPr lang="en-US" altLang="en-US" sz="3200" dirty="0" smtClean="0"/>
              <a:t>Teach </a:t>
            </a:r>
            <a:r>
              <a:rPr lang="en-US" altLang="en-US" sz="3200" b="1" dirty="0" smtClean="0"/>
              <a:t>hour </a:t>
            </a:r>
            <a:r>
              <a:rPr lang="en-US" altLang="en-US" sz="3200" dirty="0" smtClean="0"/>
              <a:t>&amp; </a:t>
            </a:r>
            <a:r>
              <a:rPr lang="en-US" altLang="en-US" sz="3200" b="1" dirty="0" smtClean="0"/>
              <a:t>flour.</a:t>
            </a:r>
            <a:r>
              <a:rPr lang="en-US" altLang="en-US" sz="3200" dirty="0" smtClean="0"/>
              <a:t/>
            </a:r>
            <a:br>
              <a:rPr lang="en-US" altLang="en-US" sz="3200" dirty="0" smtClean="0"/>
            </a:br>
            <a:r>
              <a:rPr lang="en-US" altLang="en-US" sz="3200" dirty="0" smtClean="0"/>
              <a:t>Spell words with the above letters. mouth, south, cloud, pound, house. </a:t>
            </a:r>
            <a:br>
              <a:rPr lang="en-US" altLang="en-US" sz="3200" dirty="0" smtClean="0"/>
            </a:br>
            <a:r>
              <a:rPr lang="en-US" altLang="en-US" sz="3200" dirty="0" smtClean="0"/>
              <a:t/>
            </a:r>
            <a:br>
              <a:rPr lang="en-US" altLang="en-US" sz="3200" dirty="0" smtClean="0"/>
            </a:br>
            <a:r>
              <a:rPr lang="en-US" altLang="en-US" sz="3200" dirty="0" smtClean="0"/>
              <a:t>Read a story with the above letters.</a:t>
            </a:r>
            <a:br>
              <a:rPr lang="en-US" altLang="en-US" sz="3200" dirty="0" smtClean="0"/>
            </a:br>
            <a:r>
              <a:rPr lang="en-US" altLang="en-US" sz="3200" dirty="0" smtClean="0"/>
              <a:t>Write sentences with the words (house, mouse, out etc.)</a:t>
            </a:r>
            <a:br>
              <a:rPr lang="en-US" altLang="en-US" sz="3200" dirty="0" smtClean="0"/>
            </a:br>
            <a:endParaRPr lang="en-US" altLang="en-US" sz="32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F7F6D-75AC-4B58-B409-8DEAE2D3D12D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43281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57188"/>
            <a:ext cx="8424862" cy="5929312"/>
          </a:xfrm>
        </p:spPr>
        <p:txBody>
          <a:bodyPr>
            <a:normAutofit fontScale="90000"/>
          </a:bodyPr>
          <a:lstStyle/>
          <a:p>
            <a:pPr algn="l" rtl="0" eaLnBrk="1" hangingPunct="1"/>
            <a:r>
              <a:rPr lang="en-US" altLang="en-US" sz="4000" smtClean="0"/>
              <a:t>S</a:t>
            </a:r>
            <a:r>
              <a:rPr lang="en-US" altLang="en-US" sz="3200" smtClean="0"/>
              <a:t>tory Reading: e-mail to Helen (see Entry Point 2, p. 58)</a:t>
            </a:r>
            <a:br>
              <a:rPr lang="en-US" altLang="en-US" sz="3200" smtClean="0"/>
            </a:br>
            <a:r>
              <a:rPr lang="en-US" altLang="en-US" sz="3200" smtClean="0"/>
              <a:t>Dear Helen, </a:t>
            </a:r>
            <a:br>
              <a:rPr lang="en-US" altLang="en-US" sz="3200" smtClean="0"/>
            </a:br>
            <a:r>
              <a:rPr lang="en-US" altLang="en-US" sz="3200" smtClean="0"/>
              <a:t>Please come and visit us in our new house. I want you to see my room. I am very proud of it. I found a red couch and a round rug at the Flea Market. I found cool posters, too. </a:t>
            </a:r>
            <a:br>
              <a:rPr lang="en-US" altLang="en-US" sz="3200" smtClean="0"/>
            </a:br>
            <a:r>
              <a:rPr lang="en-US" altLang="en-US" sz="3200" smtClean="0"/>
              <a:t>Best of all, I can now tell my sister, “Go out and shut the door!”</a:t>
            </a:r>
            <a:br>
              <a:rPr lang="en-US" altLang="en-US" sz="3200" smtClean="0"/>
            </a:br>
            <a:r>
              <a:rPr lang="en-US" altLang="en-US" sz="3200" smtClean="0"/>
              <a:t>I am on cloud nine!     </a:t>
            </a:r>
            <a:br>
              <a:rPr lang="en-US" altLang="en-US" sz="3200" smtClean="0"/>
            </a:br>
            <a:r>
              <a:rPr lang="en-US" altLang="en-US" sz="3200" smtClean="0"/>
              <a:t>Love, </a:t>
            </a:r>
            <a:br>
              <a:rPr lang="en-US" altLang="en-US" sz="3200" smtClean="0"/>
            </a:br>
            <a:r>
              <a:rPr lang="en-US" altLang="en-US" sz="3200" smtClean="0"/>
              <a:t>Jane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7B73-7A5E-4DC8-90E8-F8D98C86264C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20366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4475163" cy="1844675"/>
          </a:xfrm>
        </p:spPr>
        <p:txBody>
          <a:bodyPr/>
          <a:lstStyle/>
          <a:p>
            <a:pPr eaLnBrk="1" hangingPunct="1"/>
            <a:r>
              <a:rPr lang="en-US" altLang="en-US" sz="4000" dirty="0" smtClean="0"/>
              <a:t> Teach new words with “</a:t>
            </a:r>
            <a:r>
              <a:rPr lang="en-US" altLang="en-US" sz="4000" dirty="0" err="1" smtClean="0"/>
              <a:t>ou</a:t>
            </a:r>
            <a:r>
              <a:rPr lang="en-US" altLang="en-US" sz="4000" dirty="0" smtClean="0"/>
              <a:t>”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60575"/>
            <a:ext cx="3322638" cy="1296988"/>
          </a:xfrm>
        </p:spPr>
        <p:txBody>
          <a:bodyPr/>
          <a:lstStyle/>
          <a:p>
            <a:pPr algn="l" rtl="0" eaLnBrk="1" hangingPunct="1"/>
            <a:r>
              <a:rPr lang="en-US" altLang="en-US" smtClean="0"/>
              <a:t>south</a:t>
            </a:r>
          </a:p>
          <a:p>
            <a:pPr algn="l" rtl="0" eaLnBrk="1" hangingPunct="1"/>
            <a:r>
              <a:rPr lang="en-US" altLang="en-US" smtClean="0"/>
              <a:t>ground</a:t>
            </a:r>
          </a:p>
          <a:p>
            <a:pPr algn="l" rtl="0" eaLnBrk="1" hangingPunct="1"/>
            <a:endParaRPr lang="en-US" altLang="en-US" smtClean="0"/>
          </a:p>
          <a:p>
            <a:pPr algn="l" rtl="0" eaLnBrk="1" hangingPunct="1"/>
            <a:endParaRPr lang="en-US" altLang="en-US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932363" y="188913"/>
            <a:ext cx="3887787" cy="3462337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en-US" altLang="en-US" sz="3600"/>
              <a:t>Eilat is in the </a:t>
            </a:r>
            <a:r>
              <a:rPr lang="en-US" altLang="en-US" sz="3600" u="sng"/>
              <a:t>south</a:t>
            </a:r>
            <a:r>
              <a:rPr lang="en-US" altLang="en-US" sz="3600"/>
              <a:t> of Israel.</a:t>
            </a:r>
          </a:p>
          <a:p>
            <a:pPr algn="ctr" rtl="0" eaLnBrk="1" hangingPunct="1">
              <a:spcBef>
                <a:spcPct val="50000"/>
              </a:spcBef>
            </a:pPr>
            <a:r>
              <a:rPr lang="en-US" altLang="en-US" sz="9600"/>
              <a:t>south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5003800" y="3933825"/>
            <a:ext cx="3960813" cy="126523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e-IL" altLang="en-US" sz="7200" b="1"/>
              <a:t>דרום</a:t>
            </a:r>
            <a:endParaRPr lang="en-US" altLang="en-US" sz="7200" b="1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E87A-4C4D-44C2-9B85-1E70B333A7E9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271791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Summary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algn="l" rtl="0" eaLnBrk="1" hangingPunct="1"/>
            <a:r>
              <a:rPr lang="en-US" altLang="en-US" sz="3600" dirty="0" smtClean="0"/>
              <a:t>Review ‘</a:t>
            </a:r>
            <a:r>
              <a:rPr lang="en-US" altLang="en-US" sz="3600" dirty="0" err="1" smtClean="0"/>
              <a:t>ou</a:t>
            </a:r>
            <a:r>
              <a:rPr lang="en-US" altLang="en-US" sz="3600" dirty="0" smtClean="0"/>
              <a:t>’.</a:t>
            </a:r>
          </a:p>
          <a:p>
            <a:pPr algn="l" rtl="0" eaLnBrk="1" hangingPunct="1">
              <a:buFontTx/>
              <a:buNone/>
            </a:pPr>
            <a:r>
              <a:rPr lang="en-US" altLang="en-US" sz="3600" dirty="0" smtClean="0"/>
              <a:t> What is your key word?</a:t>
            </a:r>
          </a:p>
          <a:p>
            <a:pPr algn="l" rtl="0" eaLnBrk="1" hangingPunct="1">
              <a:buFontTx/>
              <a:buNone/>
            </a:pPr>
            <a:r>
              <a:rPr lang="en-US" altLang="en-US" sz="3600" dirty="0" smtClean="0"/>
              <a:t>Trace ‘</a:t>
            </a:r>
            <a:r>
              <a:rPr lang="en-US" altLang="en-US" sz="3600" dirty="0" err="1" smtClean="0"/>
              <a:t>ou</a:t>
            </a:r>
            <a:r>
              <a:rPr lang="en-US" altLang="en-US" sz="3600" dirty="0" smtClean="0"/>
              <a:t>’. Pronounce it.</a:t>
            </a:r>
          </a:p>
          <a:p>
            <a:pPr algn="l" rtl="0" eaLnBrk="1" hangingPunct="1"/>
            <a:r>
              <a:rPr lang="en-US" altLang="en-US" sz="3600" dirty="0" smtClean="0"/>
              <a:t>Homework: Read words and story including the ‘</a:t>
            </a:r>
            <a:r>
              <a:rPr lang="en-US" altLang="en-US" sz="3600" dirty="0" err="1" smtClean="0"/>
              <a:t>ou</a:t>
            </a:r>
            <a:r>
              <a:rPr lang="en-US" altLang="en-US" sz="3600" dirty="0" smtClean="0"/>
              <a:t>’. Write sentences with words containing ‘</a:t>
            </a:r>
            <a:r>
              <a:rPr lang="en-US" altLang="en-US" sz="3600" dirty="0" err="1" smtClean="0"/>
              <a:t>ou</a:t>
            </a:r>
            <a:r>
              <a:rPr lang="en-US" altLang="en-US" sz="3600" dirty="0" smtClean="0"/>
              <a:t>’.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C0C-9471-46DD-8B59-DB86CA64944E}" type="datetime1">
              <a:rPr lang="en-US" smtClean="0"/>
              <a:t>1/9/2019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204891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2" descr="https://encrypted-tbn3.gstatic.com/images?q=tbn:ANd9GcTzx2lSmijspMT8WuWLYTZSorZJHhBwyGzM4rQes1wnWU6QRbPqEA"/>
          <p:cNvPicPr>
            <a:picLocks noChangeAspect="1" noChangeArrowheads="1"/>
          </p:cNvPicPr>
          <p:nvPr/>
        </p:nvPicPr>
        <p:blipFill>
          <a:blip r:embed="rId2" cstate="print">
            <a:lum bright="77000"/>
          </a:blip>
          <a:srcRect/>
          <a:stretch>
            <a:fillRect/>
          </a:stretch>
        </p:blipFill>
        <p:spPr bwMode="auto">
          <a:xfrm>
            <a:off x="179512" y="0"/>
            <a:ext cx="864096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What might we include in a kit bag to facilitate EFL literacy acquisition?</a:t>
            </a:r>
            <a:endParaRPr lang="he-IL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84576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Phonemic awareness (including novel sounds) </a:t>
            </a:r>
          </a:p>
          <a:p>
            <a:pPr algn="l" rtl="0"/>
            <a:r>
              <a:rPr lang="en-US" b="1" dirty="0" smtClean="0"/>
              <a:t>Structured and explicit instruction of the letters, letter patterns. </a:t>
            </a:r>
          </a:p>
          <a:p>
            <a:pPr algn="l" rtl="0"/>
            <a:r>
              <a:rPr lang="en-US" b="1" dirty="0" smtClean="0"/>
              <a:t>“Marriage” of the letter conventions (orthography) and vocabulary.</a:t>
            </a:r>
          </a:p>
          <a:p>
            <a:pPr algn="l" rtl="0"/>
            <a:r>
              <a:rPr lang="en-US" b="1" dirty="0" smtClean="0"/>
              <a:t>Create a “party” for novel sounds.</a:t>
            </a:r>
          </a:p>
          <a:p>
            <a:pPr algn="l" rtl="0"/>
            <a:r>
              <a:rPr lang="en-GB" b="1" dirty="0" smtClean="0"/>
              <a:t>Facilitate learning and teaching in a measured manner. Set goals for the </a:t>
            </a:r>
            <a:r>
              <a:rPr lang="en-GB" b="1" dirty="0" smtClean="0"/>
              <a:t>group/class </a:t>
            </a:r>
            <a:r>
              <a:rPr lang="en-GB" b="1" dirty="0" smtClean="0"/>
              <a:t>and gradually reach them. </a:t>
            </a:r>
            <a:endParaRPr lang="en-US" b="1" dirty="0" smtClean="0"/>
          </a:p>
          <a:p>
            <a:pPr algn="l" rtl="0"/>
            <a:endParaRPr lang="he-IL" dirty="0"/>
          </a:p>
        </p:txBody>
      </p:sp>
      <p:sp>
        <p:nvSpPr>
          <p:cNvPr id="96260" name="AutoShape 4" descr="data:image/jpeg;base64,/9j/4AAQSkZJRgABAQAAAQABAAD/2wCEAAkGBxQQEhQQEBQQDxAPFBQQFRQWFRQUEBAUFRUWFhQUFBUYHCggGBolGxcVITIhJSkrLjAuFyA0ODMsNygtLisBCgoKDg0OGxAQGywkICYsLCwuKzAsLCwtLCwsLDQsLCw0LDAsLC0vLCwsLCwsLCwsLC8sLCwsLCwsLCwsLCwsLP/AABEIAMIBAwMBEQACEQEDEQH/xAAbAAEAAgMBAQAAAAAAAAAAAAAAAQYCBAUHA//EAEcQAAIBAgMGAgUGCggHAAAAAAECAAMRBBIhBQYTMUFRImEHMnGBkRShsbLB0RUjM0JSU2KCkvAXJDRDcnOT0lRjg6PC4fH/xAAbAQEAAgMBAQAAAAAAAAAAAAAAAQQCAwUGB//EADwRAAIBAwEFBAgEAwkBAAAAAAABAgMEESEFEjFBURNhcZEUIjKBobHR8BVCweEGI/EkMzRSU2JykrJD/9oADAMBAAIRAxEAPwD3GAIAgCAIAgCAIAgCAIAgCAIAgCAIAgCAIAgCAIAgCAIAgCAIAgCAIAgHy4h8pAHEPlAHEPlAHEPlAHEPlAHEPlAHEPlJA4kAcSSQZZ4wMjNGBkZ4wMjNGAM0AZoBBcyCSOIfKAOKfKQBxT5QBxT5QBxD5QBxD5QBxD5QBxD5QBxD5QBxD5QBxD5QBxD5QBxD5QBxD5QBxD5QBxD5QBxD5QD5wBAEAQBAEASQJAJkoGSySCZIEgCAIAgAwCLSALQABAGWMAZYBBEEmMgCAIAgCAIAgCAIAgCATAEAQBAEAQBAEACSDn7Z21RwaB67ZQ2iqAWdz1CqPp5SJTUVlm+3tqlxLdpr6FdPpIw/SliCPZTH/lNPpMeh0vwOtj2o/H6E/wBI+H/V1/8At/749IiPwOv/AJl8foa+M9JNML+JpOXv/eFQoH7pJMh3K5I2U9hTz68ljuOX/STiL/k8NbtaoD8c01+lMs/gdLHtP4H0/pKrfqcP/G4k+lPoY/gUP878kfal6S3/ADsPRPsrMPpQyVddxhLYS5Tfl+5s0fSSpPjoAD9mrmPwKCT6SjXLYcsaT+B1qW/eDa12dL90Jt/DebFXgVJbIuVyXmbK754I/wB9b2pU/wBsntodTB7Lul+X4r6mxR3nwjkAYijc9zl+taSqsHzNUrC5isuDOuJsKgIgHzMgkSAIAgCAIAgCAIAgCAIAgCAIAgCAIAgCSQeY+le/HpdhR08iXa/0D4SpdPDPT7Dx2UvH9CiAympHcJJk5BiGvoLk6nTy5zCTMJ1IwW9J4RAMwkmnhmq1uoXMN+HDOC0bgbFTE1m46kqFBQMCEe5sWH6YGnL9KVrihc1ZQp0m472fWxwSKO0L7s44pyWeeHqvofP0gbLpYSuiUbJnQsyC9hY2DAHlfXT9mYUI3FKU6VZ53WsPqmsm3ZtzOvTbkRuNg1r1KwqqKiU6QBUi7DO3NOxsra8xKu1LipThFxeNePLhz+nMbRruko7rw8/IbzbDpYKmuWpVq1KjkJcKBZdHuMo5aa31vJsNoVriTykklr7+BFndVK83lLHMrwaddTZ0ib++ZKTJPYvRniGfAqHJPDd6a36KCCo917e6dOg8wPHbXgo3LxzSZajNxzD5mQyRIAgCAIAgCACIAgCAIAgCAIBEAmAIAgCABMiDzv0o0C9TDhRmZw1MD9I5hlHxaV60ctI6FCtVp2s3SeHvR+Jz9n7lqKRGJa1d75crDLT7dPEb8+nbvM4Waazgw9MrwWKtZqT4ala2rserhWVK2Q51JVlN1NufMA6XHTrNEqSjxRWrXl7TetR+Z1NgbtJXpioMSqVHuoVEuU8n1B+zsTPP3205W9Vx7LKXNvGfA2wqVq8PWqt9xXsXhDRqPTe2amzIbcjbS48p16M6daCqJaNZKnpdzR/lxm1joy17qYd8XQrFmd6tAqaBLsop1ApKEWNtDbnObtba1e3rUo7/AKnNYT0yZWdJYnOPtPmcLadXEI7UcSXuTmcNZi3UNm1vy536TqUbuNxSzF5izS51qNXfy1Jcz77oLi2Z1wZRBozsypYHUL4ipN+eg85Qva9tbJSqZ10ws6+K4P3m91bi79qWcc3yJ3k+UGotPGkO9IEqRYAq3UEWuNOvYzba1Le4gp0kkuiSXwRjC5ubNuMZYz78+ZnsDdmpibO16VA3/GaXa2llUnv15ToQtVLkXqW0r6S3pVMLriP0Mdu7uvhmJANShpapbTXowB0N9POTK3UXwMqu1b6nqp5XXCPSvRslsCnm7n57fZN9BYiNoTlOqnLjux+RaTNpQPmZBIkAQBAEAQCVEkBpAIgCAIAgCAIBBgEwBAEASQRJIKJ6UbhaDqSGUuQRzBGQgj3zTV4pluk/7NV9z+J8cNt/DNSpPWrJxbKrDk4fTMSijQXvra0tU7ncjxKVWFvW3Zzlqiq76Y5a+IvTfi00pgC3qK2pbKev5uv3SnVlmWhruqkZz0eh0N1d46WHoCnU4qMju/gVWFfNewJPIj3eqNek8rtTZde4r78MNNJav2cFi2uYQhus4m81alVxBqUC7LVs7ZhbK+uYAW5WA79Z09mUq1KgqdVJNaLHQr3LjKe9HmdHdXaFCnh69DEVKlDjEEMgbNa1vCQDY6SjtS2rzr06tKKlu8n9CxatdnJSys89TV3n2ouKrhqYbJTQUlLes4BJzH2ljz7ectbLtJ21HE+LedOC7jTdz3qnTGmp9d19o0qdKvhq7PRWvyqKCSNLFTYE/wAmaNpWtadWFaklJx5M2W1WCi4SeM8zW2/jEqVfxLVqiBQgeqzMzXPTNqF15e2XNnUqlOn/ADEk284SwjTcSjKXqt47y0bp7TpnCZK9VE4bFQGYKQuhUC/rak/RO7b1tzU2KMK1B05ywYb6bRC06eHpOjCp4mAIY5VylDccgT8cunWRcVN7XqKqjSpRpReS3+j0f1Gn5tU+uZhR9g6G0dK+O6PyRZJtKJgZAIkEiAIAgCASsANAIgCAIAgCAIBiZIJEgEwBAIkggySCl+k4fiKbdnI+Iv8AZNFfgjs7HSdSUWuX6nnu7uxq20Kj08PlvRALs7MtNc3qqWAPiNjp5Sj2NSfA69e7s6Dw0s9Ekc7GA0a1XDVDlrUGyOtzppcEHqCLEHzmmdOdN+sb7avbV/7vHkW3cLZ9RjiAyVqDVaQSliDTNqdyQ4Qta7MCOXb42LaLy8nM2rVprc3Wnh6r+hb96MKiYCqAiMtGiQoIHgAGUMumhA190sVUlTfgcmzk3cxbeMs8cRhcg89D8Os5Uspnr6FWlVW9Bpo+1BC9RaakKajAEk2Vb6XJ6Ca5zcYuXQyq7iTbWS/4Pd/DtiqdMIXpvSNruSrMurNe+pt7pyred1cx3IyxLe8l9/Q4tSs1Qc9Mp9F9DDbG7NE1Xo4cZagUX8bZKTA6E6n1geXleR6Tc20mq70Umu+S+/mKFX1FOpFY8Fr/AEKJdrkXPhJU6nmDY2najKUtUzsK2oSWdyPkhnIPPUzbGUs4yYys7f8A04+SPb9xEtgaHmHPxqPOtR9hHk9pv+1T++R3jNpQMWhgxmJIgCAIAgAQBAEAQBAEAQBAMTJBIkAmAIBEkgxMyBTfSh/ZFPaqPqPNFf2V4nQsJyh2kovDUG/Ipu4vytbphi9LDVaoes6rTPiygXBqAk6BbgaW6azk3204WkGt5b2NEc+n21xPek/F6HI3sv8AL6z1G4tUZVNRlQM4VFy5lVQp0sOXSZ2tw7qhCpUWr1Dr1beclTk1yLPsHGbQxVI1TiuFTzcNfxKOXOnRU0W+l/I9pVvNsK2qdnjLxl6pYX1Jo0Z1I7zeCu7e2vjMz4XE1mYKbMoyhWtqp8IFxyOvlL1K4jcU1OPBmrtKtGejw0bW5+7wxIetXDmjTBChCM1R+oHXQW7cxORtTaDouNOnjefXkizYKpFucW14PicTalGklZhhn4tEEFHsQ1rA2NwNQbi/lL9spTpp1Y4lzRM9oXEZNRqNosOyqj4sVMXi670KOFygNTBzK7WHg5kdNdTqOVpzq0lZyjSt45nLXV44G+3va27JuWFz0T/Rn323im2biHSkz1WqIjlqzZ7k8QMG5E3sh76HXWYW0HtKkp1ur4e4yutoVI4hxxw0S+WDlbvbHbE0K9ZbhqB8FNUzZyRcKNbjoJZurqFtWp03wlxbfA30dr3bptprTuNGohVstRSjqbWIKlfIgzpU1CS3ovKNMdtXk6sYSxxXI9x3PFsFh/8ALB+Nz9s6VL2Ea9of4mfidcmbCmQYBjMSRAEAQBAEAQBAEAQCIAgCAJIEgCAIBBmSIMTJBUfSeP6n/wBRfqPNFf2V4l+x/wDov9kvkVDdbb1JKNKjUqvhmw9VqhsCUrqc3hYjzbkew93lNp2FaVadSEN9SSXfF9SrbVoKKjKWMfErm8mKWvi6tWkcyObqbEXtTAOhF+YM6uzqM6VtCE1hpFO4nGVRuPA7O728VJMOuGrtiaPCqcRXolhxFJJNNiutrk/NqCJzb7Z1aVd1qSjLKxiXLvLVCvBQ3ZZWOhwNsYwV8Q9RA4RjpnJZ7KoUZmJJubd51bSjKlSjCWMrosIq1pqU20dzczH5cPi6XG4TMgNO7N4LK+d1A1FtOXYTl7Tt3OvSnuZSevwwi3ZvMJRzgrpw6NcUnfMuoFRFp8QDnkYORf8AZNj7TpOqpTjjfWndrjx0+Jp7GE89m8vv5nf3I2oKHEz1uDxGQAPTL0GAuWvYgq9utwNeR6cva1tKtu7sd7GeDxJfsWram4Ry3j5GrvZtFcVialSncpYIhtbMFXn5Am8tbLtpW9vGEuOrfvKdzNTqNrgb+6+1RhcDWyOqYh6y5AbZsp4SlrHSwBb4GU7+zlcXcN6LcFF58ddPkb6FVQpPXXJhvpikq4stSZXXKgzKQVNh3H86SzselOla7s008vRhyUruGOsfmevbrrbCYb/Ipn4oDPRU/YRvvXm4n/yfzOpaZlUhoYMJiSIAgCATJBEgCATAIgCATAEAQCIBMAQCJIIkkGJkgq3pHF8Ex7Op+kfbK9x7B1NkYdzh80zzvdndirjc1QXXDUiVqMD+MJC5slNdbnVdToM3XlKVG3lWlq8I7FzWt7bEFBbz4aLHvPnvTu6+DZGUVTh6wHDd7Zs9vFTa1tdCQbC49hmF1byozwnlGVpXo101KMd5cdOXUtlD0dlaAasKa1spH5So3jOigAaE3tpKsrG8dTO8lH4/IpPadPfxBaeCWhQdtbPfCV6mHqFS9EgEqbqbqGBB05hhMqsHCW6dehOnXgqiWj7jPd1TUxCU7kCrmpH2MjA/Dn7RK9zmFCVR8tfiUbu9p0pxpRS3m/JHzxeAOGxNJcUgNPN1PhdCxTP7ARcg9vOZUqvbUJOjLXHk+ODVe1Kc3GSSxzLztjY9FcCy6UwBmpIo51QSAFtqWJOo7E6ynbU5Yjcuot56NPonh693Ep1JZk6ajp1KX+Ca6IapQ8MBWuCDdWF7gDoOp6Sy7qk6m4pa9Dt2tWnKMVJLODrbtbpVsdldXp06RYgsSS4C8yEHPWw1Il6jbyqa5NV3f0LduO7l+Cx5nN2ls18NVNNs5UO6o5BUVQjlCy+8Q4ShLDLFvKjWipqKzp00Pcd3hbC4cf8AIpfUWden7KPIXbzXn/yfzOlMyuYtAMZiSIAgASUCTDIIkEiAIAgCAIAgCAIAgCAQZJBBmQMGgFZ9I5tgKp7Gn9dZpr+wX9nycK28uSl/5ZTdzN7MQF+TIVVKVO6inQzsTcAlrc+ep85zLy7nbQi4JccavH2ylCrO4m5VHl+BW94d8sTjkWniGplFbOAqKtmsRe/PkSPfLcnvrEjVSuqtJ5g8M72yd+sbUq0aVR1YZtLJSWr6jAWzWW5v1le6uZ06UpRxp1Tx8C7Soz3UpcZctM48O/5FW3nxTvi671C3ENQ3zZM/hAUBsnh0AA07TClLtoRnPDbRqd7cUnuQk0ly0Oru3hqlahUxNEKMRRdUp5U1JbKLjXKNGPS05t7WhCrGjU9iSbeXpp99SKUZ1FKovayc/eTFYhmFHGMrPS1sOGSpI1uV5E8yL9eUtWNK3Ue0oLR+P6mNS5rwluyfitDe3CQ164pZsgpUmqKwRC4IZV5sD0YyrtaUaVHexnLSaz9Dba16kpYzy6HOxu3KuIUK7nJa+VbKOXXLa8u0bGhSlmMdfM0vaFd8GW/c7Z+NpYdauDxFKmtbNUyOgPi9S+Yg8wolSrtynbVXScXpzWDfuVq8VNyORvHQxFOolLEstTIhamV9VVZiSqiwtqDp7JbtryneU3UhnTTUs2Na4pXcKblpJ68Nfge0bHH4ij5UaX1Fnbj7KKlf+9l4v5m7MjSQYBjMSRAEAkSUQGhgiQSBABgCAIAgCAIAgCAIBBkgiSQRBJUvSfUA2fVB5s1NR7c4P0AzVXfq+9fMtWntSfSM/wDyzy7cfaiYbEmpWOSm1JkzEEi5ZCBYAnoZwtsW869BRgsvKZXsk4zy1pjoyv4embgn1V1J6C06LkkibS1qTqr1XhavT78js7vVqNKquJrOwKOTwhTL5ly2F25dfmnPvu1qU3RpparjlLGpchb1J1nWkpcej8Dn7Vq8avUqouVKjFgNBYHkLCWLeKp0owk9UjTeWtadVyjCWNOXcWPc7b9LBUXSrnzVKgeyg3ykKpIPK4AJnK2lZTuasZQawljXzLNvQnRpaxll64w9OX7lc2iiGqxos9Sm1yC4tU1vcN3Pn1nVt3LcW/hPu4HNrWtSMniMmvBnW3L2imEqVHq5hmpNTWwJ8RZSOXLlKW0redxCMYY0km9eRttac4SbcXw6M4dKmRp5fZOksZKfYVV+V+TLrsreelQp4ZTxL0KNZGsObuUK211Gh1nCr7NqVJ1JaetKL48lxOjSclGK3ZaJ8mbmxto4PENnxZXLh8JSootQlDUqLnzlAD4tAo/enX2bbxt41O0xrJte8KlWnVg6cZJrGuHxPU9jf2ehfQ8Glp28CzsR4I01/wC9l4v5m6ZkaiDAMZBIkAQAJJBLQCJBIgGQEAxIgCAIAgCARAJgCAIBiZkiDBlvodQe8hko8w9KeO4j08OrEBQXYDUa6ISO/rH2Ed7SlcPeah7zq2s42tCVxJZ1wlwz1ORs7dSgy0TVqOz4gkBVKeBQCczHppbTznnri8qQnUUI6QXF51fRGz8UqSUcJLPv+/I0dsbOprUekoTJSawdVCscoykm2h66950reTrUYzksNoofi9zSqNZ3l3o6O7NDBPlovTZqzt67qTSyjU65gF8IOp+flKV3Qu3U/lNKPjh578p/A2Q2nVn7cmn3aL78TmbVp4d6h4FN6NM8lJvr1sDewPaWbanUUFGs8y6rQ6U7ivShv0qkan+3GX5rU6uwXwlPD1WqIlSvmOVSoNVlsui5gQPztbSje0riVxBUm1DGr5ZOZ6dWlF9s/W6cPgczaL0cQ+ZaPyYWAst7adSQLfZOhb0JU4bs5bz6miG0btTzS17va+/cb+x9l4R1KVFY1QbjVguXS5zKCb/NylK+lXpSUoY3fjn3tIt0NqXNRtSbz0xp8mNv7Aw1J04JulRbjxlmDA63106fPJ2bWqVoPtlhp9MaC62rdUpLdafuR89g7Gw1StwqquQVJGUm4I7ix0lu4o3Mof2WOZdH080Vobart/zZ4Xcl9DexuwlWtnXDrlp2BUZOHUUXyl1phSAQPbpLtO0uIxUqq1++jYobfnDMM5XXn7nj4Hom6W31xqMCoo1qJs9MG4A/NZT1U/z0lylU313md1bdlicXvRlqn98ywTcUyDJBgZAEgkQBAJMkESAIBKmAQ0AQBAEAQCBJIJgkSAIBiR8IBqbY2guFovXflTF7dWbkqjzJsJjKW6ss3W9GVaoqceZ43hqbYvE56uZmqvnfKua/U+HsBYW7TkXVV06UqmdfHHxOlfXtHKtYQTUdMvXx0LBvRsqhRpZqfgqEi3jK1GHI/istrc+32Hi7LvbivV3ZvMfDK/7Zycu7jFRTXH75YKnUuQLkudBcm5AHIfCegUYrgVN+5ivzY95YN3ttUqeHq0Hd8PUa5SoKZJta41XUm9+fQi04m0LKrUuIVYx3orim/roWaE32bi8p9cMrlM3a5uCep0v7Z2ksYKvotd6xhLyZ2N09p08M9YVyyrWTIGALWNz28j805W1bWrXjB0tXF5wZ29SNNtT0NreHHYdsFQo4erxDRcGzC1S2V7ki3czRYUblXlSrWjjK93IzrTh2UVB8DibOxpoVVrACoB+ayhgR15jQ+Y1nWubdV6bg21noa41q7ak8yx1yy2V9oYN6VVsPQNWvVCk0+C7BGOhIOWwtcnQ62nEoWe0XVjCcnuR5p8V+/fwLLq0opzgtSq0Veky1MhygjMjqQpt0YdtZ6GdNum4puOeaKlS5qVGu11x1ReKa4BkSrdaPEIOlRkZGHQgHQAg68tfOeWVxtalVcItvd7uPeW+ztZRy8LJXqmMGFxbV8E2bIwN73WoGAzqT1BN/eAfOeks6taVKNSqsT58i5Qv4zfo1V5p8E+j5PPwPWdjbUp4uitekbq3MfnI3VW8xOvCaksorXFCdCo4T5fHvNwibDQYMsgGMgkQBAEAQBAEAQBAAgCAIAkkCQSIBEAyAgHmO++1Wxdf5NRu1Ki1rC54lXUE6c7age/vKdWTm91HftXSsaSqVs70+CXHBoYLdOs2rlKI7tofcLXvM4W1SfIpu52fSe8qXvk/3ZOP3Vq08zE8RFGYuCv0HWYTt5QM/xfslvU6McdU/2OYMGgYZsxHW1gbfzeV5J404mmf8S1paRil8f2Lfhd26RVaqOwolGZgUHEOnTT29+WnOeZqbZrQnKlKC384WuUYOrXqYn2sscehUtoUKeYmlnydCxGb2kT0Vuqjgu1wn3cCKX8QV6T3faXfo/P8AYz2PiadGoDUpJWp3s2ZczL+0vn5TTe0KlSk1Sk4y5fQrVdq1a9XeqYx0XL9WW7bGGw2Hos/DSrxmHDVhcC4uMvUAan5u087Z3N5d1403JpRWuPvjyMqip0Iuolq+BRqlAXGUGx6X5eV565Isx/iOtGko7q3uvLyLtujRPBAWpiKaXZiFIWkDe1w58R0A5TgbR2tcW03TpuPzflyNCnK7/mVG89ySRntnaTWNFajV6Lgqwe7WP7L2BPxtznR2ZeXNak+3xn9PDiirUq9hNOGvjqcHZuw/lDFVZFIAPiIBPs0N50oU3N4TL1La1So9KcPI7L7m0/VWqTU7FbIfK45CW/Q5buUza9tSz2aUc+DwfDCmpsisrXz0Kv5VFObTo6jQhh8/0VsOjLuLKru/XY1klP8AK1z6o9Kw1dairUQh0cBlYciD1lxPKyjkThKEnGSw0ZkSTA+ZEAxkEiAIAgCAIAgCAIAgCAIAgCABAKzv3t04akKVM2q1gdeqJyJHmeQ9801Z4WEdTZdmq09+XBfFnnez9oCgyugYspv2v3BseRlaL3dUbrjZl5cXHatxS5LL4eR062+1Qn8nTt2N2m70ya4Gyewqk9XKPvTNDH7xPiSucEBOSqLL7TrrNU6zqcSpcbCu5cJRx0y0aR2hlIZcmmtmBYH2gGaaijOLi21npxKkNg3sXndT96Oim92KzB89M2GXKUYU/aQOvLW85b2LZuDjh8c5zr5m/wBA2kpZ3F5r6nPxGP4js7BFLa5UUhA3cZjcd7TpUKapQUMt45vjgrz2JezbluJd2UbOy9ppQYs9OnWVhlysD4e9umvs6Sve2sriKUZuOOhtt9j3kMt00/ehtzbBxjhnORUBCKoJy35kk2uTYfATDZ9jTtINReW+LJrbKv6z1gkl3o01qXWxa5TkbGxHYzolGWx7yMsdm/gdfZ+8z0KfCpcO1ywLK5tfmBYjr9M5F1smjc1e1m37joUdm7Qpw3VBea+pqbQ3hr1rCq6lVOYBVy62I5zfa7Pt7WTlTzl6cTKpse+rRxJRXv8A6nxG16ikMoOZbENfqOoA6y65tcEZ2/8ADc85qVEvDX54No74Yw835dhb/wCzL0iodiOxaGNZSfvX0Pji94qtX8r4tLajpEqresjH8EobympSyuGpZPRvtSqK4w6nNQcM5U86ZAvmXtc8+mvebqE3nC4Gra9vT7LtH7Sx7z0xjLZ5o+RMAQBAEAQBAEAQBAEAQBAEAQBAAgFU352C2Iy1ads6DKQdLi5I16HXrNNWDeqOrs69jQzGfBnm+0dnVKP5Sw/eU/ReVXGR36d/QlwZzflCj89Piv2zHdmuRZVxSf5l5kHEr1dP41++Y7snxRPb0+qITEofVam3sOb6LyGscjJVYy4PJJrj9ID2hvtExy+pO/EwXHqeVWkfY6ffJaqczBVqXVeZ9Frr+kh/fX/dCyZdrDqSa6/pUv8AUT6M0nUjtodT5/LE/WU/4gT8xkpSfIiVxSjxkvMkY0cgWP7jD52teRLehoyKdanU1g8n0puWIUK7FiAAACSToABfnIi23gznNRi5NaI61Dd3Ft6uFrD/ABtSpj52uPhLKt5HMntiiuGp0aO5WNbmMPTHY1HY/Mtpl6O+bKsttL8sSwbK3CA/LlX8gXA+a0yVsuZVqbYrP2dC37I2JRw1zSREJFiQPER7TczdCCjwOdWuatb25Nm+5mZXMYAgCAIAgCAIAgCAIAgCAIAgCAIBMA+FbBo/rqre0XjBKbRqnYGGPOhQP7i/dGCd+XUfgHDDlh6H8C/dA35dSi+lDZdOkKFWkiU7l6bZRa/Jlvbt4vjKd2tEz0GwqjzOD7n+hQufPlKKPRPhoe9fg6iR+SokeaKfsnaPnzbyR+CqH6jD/wClT+6CN59TNcBSHKlRHspoPsgZZ9VpKOSqPYoEEZPOPSyi8TDH84rVB/wgpa/vLfPKN4llHo9hZxPpp+pX9zv7bhv81fOaqHto6m0f8LPwPchOmeHEkEwDFoB85AEAQBABgCAIAgCAIAgCAIAgCAIAgCATAJgEGAUz0pUC2EVhrw6yk+wq6/SRNFxHMDsbFmlcNdUzykTm4PWJnqe62+1F6KU8S/CqoAhZgclQAWDZhyNud7azo0q8XH1jy17sqrGo5UlmL18DtnejB/8AE0P4ps7WHUo/h91/pvyMKu92CXniKZ/whm+qDDrQXMyjs26l+RmlW3+wS8mqVD2Wmw+taY+kwN0djXT4pL3r9DzfefbTY2uaxGRAMlNb3yoNdfMkkn/1KNabnLJ6OytFbU9znxbOl6PcEauNpsNBRvVJ8gLAe8kCbreHrZNG1qyhbNddD2S8vnjheATeAYsZAMIAgCAIAgCAIAgCAIAgCAIAgCAIAgCAIAgCAam08Etem1JxdXFj948xzhrJspVJU5qceKPMdsbmvSJIGZejDl7+xledFM9FQ2pGXEr+I2W69DK7onRhdxZpPSYdDNfZM3qsmRkbtJ7KRPao+iYVjyBmSoMwdeKOtszdqtWIyoSO/JR7SdJtjQKlbaFKmtWeobqbAXBp0ao9szdPIL5a++WowUTzd7eSuZdy4HdvMikLwBeALwBAEAQBAAEAEQBAEAQBAEAQBAEAQBAEAQBAEAQBAMGQGAadbZNJ/WRTBsjWnHgzSq7sYdudMfFvvkYRtV3WX5iE3Www/uh8W++MIl3tZ/mNuhsWinq00Hu1+JkmqVepLjJm6tADoINR9AIBMAQBAEAQBAEAyRYB9AskgwcQDCQSIAgCATlMAZTAGUwBlMAZTAGUwBlMAZTAGUwBlMAZT2gDKe0AZTAGUwBlPaAMp7QBlMAZTAGUwBlMAZTAGU9oAyGSDLhwCMkABIB9VEAmAYOIIPnlPaQSMpgDKYAymAfeSBAEAQBAEAQBAEAQBAEAQBAEAQBAEAQBAEAQBAEAQBAEAQBAEAQBAEAQBAEAQBAEAQBAEAQBAEAQBAEAQBAEAQBAEAQBAEAQBAEAQBAEAQBAEA//2Q=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96262" name="AutoShape 6" descr="data:image/jpeg;base64,/9j/4AAQSkZJRgABAQAAAQABAAD/2wCEAAkGBxQQEhQQEBQQDxAPFBQQFRQWFRQUEBAUFRUWFhQUFBUYHCggGBolGxcVITIhJSkrLjAuFyA0ODMsNygtLisBCgoKDg0OGxAQGywkICYsLCwuKzAsLCwtLCwsLDQsLCw0LDAsLC0vLCwsLCwsLCwsLC8sLCwsLCwsLCwsLCwsLP/AABEIAMIBAwMBEQACEQEDEQH/xAAbAAEAAgMBAQAAAAAAAAAAAAAAAQYCBAUHA//EAEcQAAIBAgMGAgUGCggHAAAAAAECAAMRBBIhBQYTMUFRImEHMnGBkRShsbLB0RUjM0JSU2KCkvAXJDRDcnOT0lRjg6PC4fH/xAAbAQEAAgMBAQAAAAAAAAAAAAAAAQQCAwUGB//EADwRAAIBAwEFBAgEAwkBAAAAAAABAgMEESEFEjFBURNhcZEUIjKBobHR8BVCweEGI/EkMzRSU2JykrJD/9oADAMBAAIRAxEAPwD3GAIAgCAIAgCAIAgCAIAgCAIAgCAIAgCAIAgCAIAgCAIAgCAIAgCAIAgHy4h8pAHEPlAHEPlAHEPlAHEPlAHEPlAHEPlJA4kAcSSQZZ4wMjNGBkZ4wMjNGAM0AZoBBcyCSOIfKAOKfKQBxT5QBxT5QBxD5QBxD5QBxD5QBxD5QBxD5QBxD5QBxD5QBxD5QBxD5QBxD5QBxD5QBxD5QBxD5QD5wBAEAQBAEASQJAJkoGSySCZIEgCAIAgAwCLSALQABAGWMAZYBBEEmMgCAIAgCAIAgCAIAgCATAEAQBAEAQBAEACSDn7Z21RwaB67ZQ2iqAWdz1CqPp5SJTUVlm+3tqlxLdpr6FdPpIw/SliCPZTH/lNPpMeh0vwOtj2o/H6E/wBI+H/V1/8At/749IiPwOv/AJl8foa+M9JNML+JpOXv/eFQoH7pJMh3K5I2U9hTz68ljuOX/STiL/k8NbtaoD8c01+lMs/gdLHtP4H0/pKrfqcP/G4k+lPoY/gUP878kfal6S3/ADsPRPsrMPpQyVddxhLYS5Tfl+5s0fSSpPjoAD9mrmPwKCT6SjXLYcsaT+B1qW/eDa12dL90Jt/DebFXgVJbIuVyXmbK754I/wB9b2pU/wBsntodTB7Lul+X4r6mxR3nwjkAYijc9zl+taSqsHzNUrC5isuDOuJsKgIgHzMgkSAIAgCAIAgCAIAgCAIAgCAIAgCAIAgCSQeY+le/HpdhR08iXa/0D4SpdPDPT7Dx2UvH9CiAympHcJJk5BiGvoLk6nTy5zCTMJ1IwW9J4RAMwkmnhmq1uoXMN+HDOC0bgbFTE1m46kqFBQMCEe5sWH6YGnL9KVrihc1ZQp0m472fWxwSKO0L7s44pyWeeHqvofP0gbLpYSuiUbJnQsyC9hY2DAHlfXT9mYUI3FKU6VZ53WsPqmsm3ZtzOvTbkRuNg1r1KwqqKiU6QBUi7DO3NOxsra8xKu1LipThFxeNePLhz+nMbRruko7rw8/IbzbDpYKmuWpVq1KjkJcKBZdHuMo5aa31vJsNoVriTykklr7+BFndVK83lLHMrwaddTZ0ib++ZKTJPYvRniGfAqHJPDd6a36KCCo917e6dOg8wPHbXgo3LxzSZajNxzD5mQyRIAgCAIAgCACIAgCAIAgCAIBEAmAIAgCABMiDzv0o0C9TDhRmZw1MD9I5hlHxaV60ctI6FCtVp2s3SeHvR+Jz9n7lqKRGJa1d75crDLT7dPEb8+nbvM4Waazgw9MrwWKtZqT4ala2rserhWVK2Q51JVlN1NufMA6XHTrNEqSjxRWrXl7TetR+Z1NgbtJXpioMSqVHuoVEuU8n1B+zsTPP3205W9Vx7LKXNvGfA2wqVq8PWqt9xXsXhDRqPTe2amzIbcjbS48p16M6daCqJaNZKnpdzR/lxm1joy17qYd8XQrFmd6tAqaBLsop1ApKEWNtDbnObtba1e3rUo7/AKnNYT0yZWdJYnOPtPmcLadXEI7UcSXuTmcNZi3UNm1vy536TqUbuNxSzF5izS51qNXfy1Jcz77oLi2Z1wZRBozsypYHUL4ipN+eg85Qva9tbJSqZ10ws6+K4P3m91bi79qWcc3yJ3k+UGotPGkO9IEqRYAq3UEWuNOvYzba1Le4gp0kkuiSXwRjC5ubNuMZYz78+ZnsDdmpibO16VA3/GaXa2llUnv15ToQtVLkXqW0r6S3pVMLriP0Mdu7uvhmJANShpapbTXowB0N9POTK3UXwMqu1b6nqp5XXCPSvRslsCnm7n57fZN9BYiNoTlOqnLjux+RaTNpQPmZBIkAQBAEAQCVEkBpAIgCAIAgCAIBBgEwBAEASQRJIKJ6UbhaDqSGUuQRzBGQgj3zTV4pluk/7NV9z+J8cNt/DNSpPWrJxbKrDk4fTMSijQXvra0tU7ncjxKVWFvW3Zzlqiq76Y5a+IvTfi00pgC3qK2pbKev5uv3SnVlmWhruqkZz0eh0N1d46WHoCnU4qMju/gVWFfNewJPIj3eqNek8rtTZde4r78MNNJav2cFi2uYQhus4m81alVxBqUC7LVs7ZhbK+uYAW5WA79Z09mUq1KgqdVJNaLHQr3LjKe9HmdHdXaFCnh69DEVKlDjEEMgbNa1vCQDY6SjtS2rzr06tKKlu8n9CxatdnJSys89TV3n2ouKrhqYbJTQUlLes4BJzH2ljz7ectbLtJ21HE+LedOC7jTdz3qnTGmp9d19o0qdKvhq7PRWvyqKCSNLFTYE/wAmaNpWtadWFaklJx5M2W1WCi4SeM8zW2/jEqVfxLVqiBQgeqzMzXPTNqF15e2XNnUqlOn/ADEk284SwjTcSjKXqt47y0bp7TpnCZK9VE4bFQGYKQuhUC/rak/RO7b1tzU2KMK1B05ywYb6bRC06eHpOjCp4mAIY5VylDccgT8cunWRcVN7XqKqjSpRpReS3+j0f1Gn5tU+uZhR9g6G0dK+O6PyRZJtKJgZAIkEiAIAgCASsANAIgCAIAgCAIBiZIJEgEwBAIkggySCl+k4fiKbdnI+Iv8AZNFfgjs7HSdSUWuX6nnu7uxq20Kj08PlvRALs7MtNc3qqWAPiNjp5Sj2NSfA69e7s6Dw0s9Ekc7GA0a1XDVDlrUGyOtzppcEHqCLEHzmmdOdN+sb7avbV/7vHkW3cLZ9RjiAyVqDVaQSliDTNqdyQ4Qta7MCOXb42LaLy8nM2rVprc3Wnh6r+hb96MKiYCqAiMtGiQoIHgAGUMumhA190sVUlTfgcmzk3cxbeMs8cRhcg89D8Os5Uspnr6FWlVW9Bpo+1BC9RaakKajAEk2Vb6XJ6Ca5zcYuXQyq7iTbWS/4Pd/DtiqdMIXpvSNruSrMurNe+pt7pyred1cx3IyxLe8l9/Q4tSs1Qc9Mp9F9DDbG7NE1Xo4cZagUX8bZKTA6E6n1geXleR6Tc20mq70Umu+S+/mKFX1FOpFY8Fr/AEKJdrkXPhJU6nmDY2najKUtUzsK2oSWdyPkhnIPPUzbGUs4yYys7f8A04+SPb9xEtgaHmHPxqPOtR9hHk9pv+1T++R3jNpQMWhgxmJIgCAIAgAQBAEAQBAEAQBAMTJBIkAmAIBEkgxMyBTfSh/ZFPaqPqPNFf2V4nQsJyh2kovDUG/Ipu4vytbphi9LDVaoes6rTPiygXBqAk6BbgaW6azk3204WkGt5b2NEc+n21xPek/F6HI3sv8AL6z1G4tUZVNRlQM4VFy5lVQp0sOXSZ2tw7qhCpUWr1Dr1beclTk1yLPsHGbQxVI1TiuFTzcNfxKOXOnRU0W+l/I9pVvNsK2qdnjLxl6pYX1Jo0Z1I7zeCu7e2vjMz4XE1mYKbMoyhWtqp8IFxyOvlL1K4jcU1OPBmrtKtGejw0bW5+7wxIetXDmjTBChCM1R+oHXQW7cxORtTaDouNOnjefXkizYKpFucW14PicTalGklZhhn4tEEFHsQ1rA2NwNQbi/lL9spTpp1Y4lzRM9oXEZNRqNosOyqj4sVMXi670KOFygNTBzK7WHg5kdNdTqOVpzq0lZyjSt45nLXV44G+3va27JuWFz0T/Rn323im2biHSkz1WqIjlqzZ7k8QMG5E3sh76HXWYW0HtKkp1ur4e4yutoVI4hxxw0S+WDlbvbHbE0K9ZbhqB8FNUzZyRcKNbjoJZurqFtWp03wlxbfA30dr3bptprTuNGohVstRSjqbWIKlfIgzpU1CS3ovKNMdtXk6sYSxxXI9x3PFsFh/8ALB+Nz9s6VL2Ea9of4mfidcmbCmQYBjMSRAEAQBAEAQBAEAQCIAgCAJIEgCAIBBmSIMTJBUfSeP6n/wBRfqPNFf2V4l+x/wDov9kvkVDdbb1JKNKjUqvhmw9VqhsCUrqc3hYjzbkew93lNp2FaVadSEN9SSXfF9SrbVoKKjKWMfErm8mKWvi6tWkcyObqbEXtTAOhF+YM6uzqM6VtCE1hpFO4nGVRuPA7O728VJMOuGrtiaPCqcRXolhxFJJNNiutrk/NqCJzb7Z1aVd1qSjLKxiXLvLVCvBQ3ZZWOhwNsYwV8Q9RA4RjpnJZ7KoUZmJJubd51bSjKlSjCWMrosIq1pqU20dzczH5cPi6XG4TMgNO7N4LK+d1A1FtOXYTl7Tt3OvSnuZSevwwi3ZvMJRzgrpw6NcUnfMuoFRFp8QDnkYORf8AZNj7TpOqpTjjfWndrjx0+Jp7GE89m8vv5nf3I2oKHEz1uDxGQAPTL0GAuWvYgq9utwNeR6cva1tKtu7sd7GeDxJfsWram4Ry3j5GrvZtFcVialSncpYIhtbMFXn5Am8tbLtpW9vGEuOrfvKdzNTqNrgb+6+1RhcDWyOqYh6y5AbZsp4SlrHSwBb4GU7+zlcXcN6LcFF58ddPkb6FVQpPXXJhvpikq4stSZXXKgzKQVNh3H86SzselOla7s008vRhyUruGOsfmevbrrbCYb/Ipn4oDPRU/YRvvXm4n/yfzOpaZlUhoYMJiSIAgCATJBEgCATAIgCATAEAQCIBMAQCJIIkkGJkgq3pHF8Ex7Op+kfbK9x7B1NkYdzh80zzvdndirjc1QXXDUiVqMD+MJC5slNdbnVdToM3XlKVG3lWlq8I7FzWt7bEFBbz4aLHvPnvTu6+DZGUVTh6wHDd7Zs9vFTa1tdCQbC49hmF1byozwnlGVpXo101KMd5cdOXUtlD0dlaAasKa1spH5So3jOigAaE3tpKsrG8dTO8lH4/IpPadPfxBaeCWhQdtbPfCV6mHqFS9EgEqbqbqGBB05hhMqsHCW6dehOnXgqiWj7jPd1TUxCU7kCrmpH2MjA/Dn7RK9zmFCVR8tfiUbu9p0pxpRS3m/JHzxeAOGxNJcUgNPN1PhdCxTP7ARcg9vOZUqvbUJOjLXHk+ODVe1Kc3GSSxzLztjY9FcCy6UwBmpIo51QSAFtqWJOo7E6ynbU5Yjcuot56NPonh693Ep1JZk6ajp1KX+Ca6IapQ8MBWuCDdWF7gDoOp6Sy7qk6m4pa9Dt2tWnKMVJLODrbtbpVsdldXp06RYgsSS4C8yEHPWw1Il6jbyqa5NV3f0LduO7l+Cx5nN2ls18NVNNs5UO6o5BUVQjlCy+8Q4ShLDLFvKjWipqKzp00Pcd3hbC4cf8AIpfUWden7KPIXbzXn/yfzOlMyuYtAMZiSIAgASUCTDIIkEiAIAgCAIAgCAIAgCAQZJBBmQMGgFZ9I5tgKp7Gn9dZpr+wX9nycK28uSl/5ZTdzN7MQF+TIVVKVO6inQzsTcAlrc+ep85zLy7nbQi4JccavH2ylCrO4m5VHl+BW94d8sTjkWniGplFbOAqKtmsRe/PkSPfLcnvrEjVSuqtJ5g8M72yd+sbUq0aVR1YZtLJSWr6jAWzWW5v1le6uZ06UpRxp1Tx8C7Soz3UpcZctM48O/5FW3nxTvi671C3ENQ3zZM/hAUBsnh0AA07TClLtoRnPDbRqd7cUnuQk0ly0Oru3hqlahUxNEKMRRdUp5U1JbKLjXKNGPS05t7WhCrGjU9iSbeXpp99SKUZ1FKovayc/eTFYhmFHGMrPS1sOGSpI1uV5E8yL9eUtWNK3Ue0oLR+P6mNS5rwluyfitDe3CQ164pZsgpUmqKwRC4IZV5sD0YyrtaUaVHexnLSaz9Dba16kpYzy6HOxu3KuIUK7nJa+VbKOXXLa8u0bGhSlmMdfM0vaFd8GW/c7Z+NpYdauDxFKmtbNUyOgPi9S+Yg8wolSrtynbVXScXpzWDfuVq8VNyORvHQxFOolLEstTIhamV9VVZiSqiwtqDp7JbtryneU3UhnTTUs2Na4pXcKblpJ68Nfge0bHH4ij5UaX1Fnbj7KKlf+9l4v5m7MjSQYBjMSRAEAkSUQGhgiQSBABgCAIAgCAIAgCAIBBkgiSQRBJUvSfUA2fVB5s1NR7c4P0AzVXfq+9fMtWntSfSM/wDyzy7cfaiYbEmpWOSm1JkzEEi5ZCBYAnoZwtsW869BRgsvKZXsk4zy1pjoyv4embgn1V1J6C06LkkibS1qTqr1XhavT78js7vVqNKquJrOwKOTwhTL5ly2F25dfmnPvu1qU3RpparjlLGpchb1J1nWkpcej8Dn7Vq8avUqouVKjFgNBYHkLCWLeKp0owk9UjTeWtadVyjCWNOXcWPc7b9LBUXSrnzVKgeyg3ykKpIPK4AJnK2lZTuasZQawljXzLNvQnRpaxll64w9OX7lc2iiGqxos9Sm1yC4tU1vcN3Pn1nVt3LcW/hPu4HNrWtSMniMmvBnW3L2imEqVHq5hmpNTWwJ8RZSOXLlKW0redxCMYY0km9eRttac4SbcXw6M4dKmRp5fZOksZKfYVV+V+TLrsreelQp4ZTxL0KNZGsObuUK211Gh1nCr7NqVJ1JaetKL48lxOjSclGK3ZaJ8mbmxto4PENnxZXLh8JSootQlDUqLnzlAD4tAo/enX2bbxt41O0xrJte8KlWnVg6cZJrGuHxPU9jf2ehfQ8Glp28CzsR4I01/wC9l4v5m6ZkaiDAMZBIkAQAJJBLQCJBIgGQEAxIgCAIAgCARAJgCAIBiZkiDBlvodQe8hko8w9KeO4j08OrEBQXYDUa6ISO/rH2Ed7SlcPeah7zq2s42tCVxJZ1wlwz1ORs7dSgy0TVqOz4gkBVKeBQCczHppbTznnri8qQnUUI6QXF51fRGz8UqSUcJLPv+/I0dsbOprUekoTJSawdVCscoykm2h66950reTrUYzksNoofi9zSqNZ3l3o6O7NDBPlovTZqzt67qTSyjU65gF8IOp+flKV3Qu3U/lNKPjh578p/A2Q2nVn7cmn3aL78TmbVp4d6h4FN6NM8lJvr1sDewPaWbanUUFGs8y6rQ6U7ivShv0qkan+3GX5rU6uwXwlPD1WqIlSvmOVSoNVlsui5gQPztbSje0riVxBUm1DGr5ZOZ6dWlF9s/W6cPgczaL0cQ+ZaPyYWAst7adSQLfZOhb0JU4bs5bz6miG0btTzS17va+/cb+x9l4R1KVFY1QbjVguXS5zKCb/NylK+lXpSUoY3fjn3tIt0NqXNRtSbz0xp8mNv7Aw1J04JulRbjxlmDA63106fPJ2bWqVoPtlhp9MaC62rdUpLdafuR89g7Gw1StwqquQVJGUm4I7ix0lu4o3Mof2WOZdH080Vobart/zZ4Xcl9DexuwlWtnXDrlp2BUZOHUUXyl1phSAQPbpLtO0uIxUqq1++jYobfnDMM5XXn7nj4Hom6W31xqMCoo1qJs9MG4A/NZT1U/z0lylU313md1bdlicXvRlqn98ywTcUyDJBgZAEgkQBAJMkESAIBKmAQ0AQBAEAQCBJIJgkSAIBiR8IBqbY2guFovXflTF7dWbkqjzJsJjKW6ss3W9GVaoqceZ43hqbYvE56uZmqvnfKua/U+HsBYW7TkXVV06UqmdfHHxOlfXtHKtYQTUdMvXx0LBvRsqhRpZqfgqEi3jK1GHI/istrc+32Hi7LvbivV3ZvMfDK/7Zycu7jFRTXH75YKnUuQLkudBcm5AHIfCegUYrgVN+5ivzY95YN3ttUqeHq0Hd8PUa5SoKZJta41XUm9+fQi04m0LKrUuIVYx3orim/roWaE32bi8p9cMrlM3a5uCep0v7Z2ksYKvotd6xhLyZ2N09p08M9YVyyrWTIGALWNz28j805W1bWrXjB0tXF5wZ29SNNtT0NreHHYdsFQo4erxDRcGzC1S2V7ki3czRYUblXlSrWjjK93IzrTh2UVB8DibOxpoVVrACoB+ayhgR15jQ+Y1nWubdV6bg21noa41q7ak8yx1yy2V9oYN6VVsPQNWvVCk0+C7BGOhIOWwtcnQ62nEoWe0XVjCcnuR5p8V+/fwLLq0opzgtSq0Veky1MhygjMjqQpt0YdtZ6GdNum4puOeaKlS5qVGu11x1ReKa4BkSrdaPEIOlRkZGHQgHQAg68tfOeWVxtalVcItvd7uPeW+ztZRy8LJXqmMGFxbV8E2bIwN73WoGAzqT1BN/eAfOeks6taVKNSqsT58i5Qv4zfo1V5p8E+j5PPwPWdjbUp4uitekbq3MfnI3VW8xOvCaksorXFCdCo4T5fHvNwibDQYMsgGMgkQBAEAQBAEAQBAAgCAIAkkCQSIBEAyAgHmO++1Wxdf5NRu1Ki1rC54lXUE6c7age/vKdWTm91HftXSsaSqVs70+CXHBoYLdOs2rlKI7tofcLXvM4W1SfIpu52fSe8qXvk/3ZOP3Vq08zE8RFGYuCv0HWYTt5QM/xfslvU6McdU/2OYMGgYZsxHW1gbfzeV5J404mmf8S1paRil8f2Lfhd26RVaqOwolGZgUHEOnTT29+WnOeZqbZrQnKlKC384WuUYOrXqYn2sscehUtoUKeYmlnydCxGb2kT0Vuqjgu1wn3cCKX8QV6T3faXfo/P8AYz2PiadGoDUpJWp3s2ZczL+0vn5TTe0KlSk1Sk4y5fQrVdq1a9XeqYx0XL9WW7bGGw2Hos/DSrxmHDVhcC4uMvUAan5u087Z3N5d1403JpRWuPvjyMqip0Iuolq+BRqlAXGUGx6X5eV565Isx/iOtGko7q3uvLyLtujRPBAWpiKaXZiFIWkDe1w58R0A5TgbR2tcW03TpuPzflyNCnK7/mVG89ySRntnaTWNFajV6Lgqwe7WP7L2BPxtznR2ZeXNak+3xn9PDiirUq9hNOGvjqcHZuw/lDFVZFIAPiIBPs0N50oU3N4TL1La1So9KcPI7L7m0/VWqTU7FbIfK45CW/Q5buUza9tSz2aUc+DwfDCmpsisrXz0Kv5VFObTo6jQhh8/0VsOjLuLKru/XY1klP8AK1z6o9Kw1dairUQh0cBlYciD1lxPKyjkThKEnGSw0ZkSTA+ZEAxkEiAIAgCAIAgCAIAgCAIAgCABAKzv3t04akKVM2q1gdeqJyJHmeQ9801Z4WEdTZdmq09+XBfFnnez9oCgyugYspv2v3BseRlaL3dUbrjZl5cXHatxS5LL4eR062+1Qn8nTt2N2m70ya4Gyewqk9XKPvTNDH7xPiSucEBOSqLL7TrrNU6zqcSpcbCu5cJRx0y0aR2hlIZcmmtmBYH2gGaaijOLi21npxKkNg3sXndT96Oim92KzB89M2GXKUYU/aQOvLW85b2LZuDjh8c5zr5m/wBA2kpZ3F5r6nPxGP4js7BFLa5UUhA3cZjcd7TpUKapQUMt45vjgrz2JezbluJd2UbOy9ppQYs9OnWVhlysD4e9umvs6Sve2sriKUZuOOhtt9j3kMt00/ehtzbBxjhnORUBCKoJy35kk2uTYfATDZ9jTtINReW+LJrbKv6z1gkl3o01qXWxa5TkbGxHYzolGWx7yMsdm/gdfZ+8z0KfCpcO1ywLK5tfmBYjr9M5F1smjc1e1m37joUdm7Qpw3VBea+pqbQ3hr1rCq6lVOYBVy62I5zfa7Pt7WTlTzl6cTKpse+rRxJRXv8A6nxG16ikMoOZbENfqOoA6y65tcEZ2/8ADc85qVEvDX54No74Yw835dhb/wCzL0iodiOxaGNZSfvX0Pji94qtX8r4tLajpEqresjH8EobympSyuGpZPRvtSqK4w6nNQcM5U86ZAvmXtc8+mvebqE3nC4Gra9vT7LtH7Sx7z0xjLZ5o+RMAQBAEAQBAEAQBAEAQBAEAQBAAgFU352C2Iy1ads6DKQdLi5I16HXrNNWDeqOrs69jQzGfBnm+0dnVKP5Sw/eU/ReVXGR36d/QlwZzflCj89Piv2zHdmuRZVxSf5l5kHEr1dP41++Y7snxRPb0+qITEofVam3sOb6LyGscjJVYy4PJJrj9ID2hvtExy+pO/EwXHqeVWkfY6ffJaqczBVqXVeZ9Frr+kh/fX/dCyZdrDqSa6/pUv8AUT6M0nUjtodT5/LE/WU/4gT8xkpSfIiVxSjxkvMkY0cgWP7jD52teRLehoyKdanU1g8n0puWIUK7FiAAACSToABfnIi23gznNRi5NaI61Dd3Ft6uFrD/ABtSpj52uPhLKt5HMntiiuGp0aO5WNbmMPTHY1HY/Mtpl6O+bKsttL8sSwbK3CA/LlX8gXA+a0yVsuZVqbYrP2dC37I2JRw1zSREJFiQPER7TczdCCjwOdWuatb25Nm+5mZXMYAgCAIAgCAIAgCAIAgCAIAgCAIBMA+FbBo/rqre0XjBKbRqnYGGPOhQP7i/dGCd+XUfgHDDlh6H8C/dA35dSi+lDZdOkKFWkiU7l6bZRa/Jlvbt4vjKd2tEz0GwqjzOD7n+hQufPlKKPRPhoe9fg6iR+SokeaKfsnaPnzbyR+CqH6jD/wClT+6CN59TNcBSHKlRHspoPsgZZ9VpKOSqPYoEEZPOPSyi8TDH84rVB/wgpa/vLfPKN4llHo9hZxPpp+pX9zv7bhv81fOaqHto6m0f8LPwPchOmeHEkEwDFoB85AEAQBABgCAIAgCAIAgCAIAgCAIAgCATAJgEGAUz0pUC2EVhrw6yk+wq6/SRNFxHMDsbFmlcNdUzykTm4PWJnqe62+1F6KU8S/CqoAhZgclQAWDZhyNud7azo0q8XH1jy17sqrGo5UlmL18DtnejB/8AE0P4ps7WHUo/h91/pvyMKu92CXniKZ/whm+qDDrQXMyjs26l+RmlW3+wS8mqVD2Wmw+taY+kwN0djXT4pL3r9DzfefbTY2uaxGRAMlNb3yoNdfMkkn/1KNabnLJ6OytFbU9znxbOl6PcEauNpsNBRvVJ8gLAe8kCbreHrZNG1qyhbNddD2S8vnjheATeAYsZAMIAgCAIAgCAIAgCAIAgCAIAgCAIAgCAIAgCAam08Etem1JxdXFj948xzhrJspVJU5qceKPMdsbmvSJIGZejDl7+xledFM9FQ2pGXEr+I2W69DK7onRhdxZpPSYdDNfZM3qsmRkbtJ7KRPao+iYVjyBmSoMwdeKOtszdqtWIyoSO/JR7SdJtjQKlbaFKmtWeobqbAXBp0ao9szdPIL5a++WowUTzd7eSuZdy4HdvMikLwBeALwBAEAQBAAEAEQBAEAQBAEAQBAEAQBAEAQBAEAQBAMGQGAadbZNJ/WRTBsjWnHgzSq7sYdudMfFvvkYRtV3WX5iE3Www/uh8W++MIl3tZ/mNuhsWinq00Hu1+JkmqVepLjJm6tADoINR9AIBMAQBAEAQBAEAyRYB9AskgwcQDCQSIAgCATlMAZTAGUwBlMAZTAGUwBlMAZTAGUwBlMAZT2gDKe0AZTAGUwBlPaAMp7QBlMAZTAGUwBlMAZTAGU9oAyGSDLhwCMkABIB9VEAmAYOIIPnlPaQSMpgDKYAymAfeSBAEAQBAEAQBAEAQBAEAQBAEAQBAEAQBAEAQBAEAQBAEAQBAEAQBAEAQBAEAQBAEAQBAEAQBAEAQBAEAQBAEAQBAEAQBAEAQBAEAQBAEAQBAEA//2Q=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28-85F0-4CEF-9478-E54BE0E97366}" type="datetime1">
              <a:rPr lang="en-US" smtClean="0"/>
              <a:t>1/9/2019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Seminar MITF 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media-cache-ak0.pinimg.com/236x/cb/cb/60/cbcb608255cc4e9a89aa53aa057168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 useBgFill="1">
        <p:nvSpPr>
          <p:cNvPr id="8" name="TextBox 7"/>
          <p:cNvSpPr txBox="1"/>
          <p:nvPr/>
        </p:nvSpPr>
        <p:spPr>
          <a:xfrm>
            <a:off x="251520" y="2636912"/>
            <a:ext cx="7272808" cy="1384995"/>
          </a:xfrm>
          <a:prstGeom prst="rect">
            <a:avLst/>
          </a:prstGeom>
        </p:spPr>
        <p:txBody>
          <a:bodyPr wrap="square" rtlCol="1">
            <a:spAutoFit/>
          </a:bodyPr>
          <a:lstStyle/>
          <a:p>
            <a:pPr algn="ctr" rtl="0"/>
            <a:r>
              <a:rPr lang="en-US" sz="4800" b="1" dirty="0" smtClean="0"/>
              <a:t>Thank you for </a:t>
            </a:r>
            <a:r>
              <a:rPr lang="en-US" sz="4800" b="1" dirty="0" smtClean="0"/>
              <a:t>participating</a:t>
            </a:r>
            <a:r>
              <a:rPr lang="en-US" sz="4800" b="1" dirty="0" smtClean="0"/>
              <a:t>!</a:t>
            </a:r>
          </a:p>
          <a:p>
            <a:pPr algn="ctr" rtl="0"/>
            <a:r>
              <a:rPr lang="en-US" sz="3600" b="1" dirty="0" smtClean="0"/>
              <a:t>janina_k@oranim.ac.il</a:t>
            </a:r>
            <a:endParaRPr lang="he-IL" sz="3600" b="1" dirty="0"/>
          </a:p>
        </p:txBody>
      </p:sp>
      <p:sp>
        <p:nvSpPr>
          <p:cNvPr id="9" name="Rectangle 8"/>
          <p:cNvSpPr/>
          <p:nvPr/>
        </p:nvSpPr>
        <p:spPr>
          <a:xfrm>
            <a:off x="1979712" y="980728"/>
            <a:ext cx="6624736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Rectangle 9"/>
          <p:cNvSpPr/>
          <p:nvPr/>
        </p:nvSpPr>
        <p:spPr>
          <a:xfrm>
            <a:off x="1835696" y="5085184"/>
            <a:ext cx="6912768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F692-B1B5-4991-A839-8005593C8DF1}" type="datetime1">
              <a:rPr lang="en-US" smtClean="0"/>
              <a:t>1/9/2019</a:t>
            </a:fld>
            <a:endParaRPr lang="he-IL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Seminar MITF 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GB" dirty="0" smtClean="0"/>
              <a:t>Phonological Awareness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B3B8-07E1-4F2E-B0FF-A44504D3C2DB}" type="datetime1">
              <a:rPr lang="en-US" smtClean="0"/>
              <a:t>1/9/2019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4375852"/>
              </p:ext>
            </p:extLst>
          </p:nvPr>
        </p:nvGraphicFramePr>
        <p:xfrm>
          <a:off x="5220072" y="1600200"/>
          <a:ext cx="346672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02" name="Picture 2" descr="Dumpty, Egg, Humpty, Rhyme, Sat, Wal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17638"/>
            <a:ext cx="4356100" cy="470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27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2448272"/>
          </a:xfrm>
        </p:spPr>
        <p:txBody>
          <a:bodyPr>
            <a:normAutofit/>
          </a:bodyPr>
          <a:lstStyle/>
          <a:p>
            <a:pPr rtl="0"/>
            <a:r>
              <a:rPr lang="en-US" sz="4000" b="1" dirty="0" smtClean="0">
                <a:cs typeface="Arial" pitchFamily="34" charset="0"/>
              </a:rPr>
              <a:t>The English writing system takes time to acquire so we need to teach systematically and explicitly</a:t>
            </a:r>
            <a:endParaRPr lang="he-IL" sz="31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4" cy="4536504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endParaRPr lang="he-IL" sz="3900" dirty="0" smtClean="0"/>
          </a:p>
          <a:p>
            <a:pPr algn="l" rtl="0"/>
            <a:r>
              <a:rPr lang="en-US" sz="4400" dirty="0" smtClean="0"/>
              <a:t>26 letters  </a:t>
            </a:r>
          </a:p>
          <a:p>
            <a:pPr algn="l" rtl="0"/>
            <a:r>
              <a:rPr lang="en-US" sz="4400" dirty="0" smtClean="0"/>
              <a:t>44 sounds</a:t>
            </a:r>
          </a:p>
          <a:p>
            <a:pPr marL="0" indent="0" algn="l" rtl="0">
              <a:buNone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EB74-868C-442C-9E33-814A0C2B9AE0}" type="datetime1">
              <a:rPr lang="en-US" smtClean="0"/>
              <a:t>1/9/2019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931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2448272"/>
          </a:xfrm>
        </p:spPr>
        <p:txBody>
          <a:bodyPr>
            <a:normAutofit/>
          </a:bodyPr>
          <a:lstStyle/>
          <a:p>
            <a:pPr rtl="0"/>
            <a:r>
              <a:rPr lang="en-US" sz="5200" b="1" dirty="0" smtClean="0">
                <a:cs typeface="Arial" pitchFamily="34" charset="0"/>
              </a:rPr>
              <a:t>Band 1 vocabulary:</a:t>
            </a:r>
            <a:br>
              <a:rPr lang="en-US" sz="5200" b="1" dirty="0" smtClean="0">
                <a:cs typeface="Arial" pitchFamily="34" charset="0"/>
              </a:rPr>
            </a:br>
            <a:r>
              <a:rPr lang="en-US" sz="5200" b="1" dirty="0" smtClean="0">
                <a:cs typeface="Arial" pitchFamily="34" charset="0"/>
              </a:rPr>
              <a:t>Basics + Foundation Level</a:t>
            </a:r>
            <a:endParaRPr lang="he-IL" sz="52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4" cy="4536504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endParaRPr lang="he-IL" sz="3900" dirty="0" smtClean="0"/>
          </a:p>
          <a:p>
            <a:pPr algn="l" rtl="0"/>
            <a:r>
              <a:rPr lang="en-US" sz="5200" dirty="0" smtClean="0"/>
              <a:t>~950 </a:t>
            </a:r>
            <a:r>
              <a:rPr lang="en-US" sz="5200" dirty="0" smtClean="0"/>
              <a:t>lexical items</a:t>
            </a:r>
          </a:p>
          <a:p>
            <a:pPr algn="l" rtl="0"/>
            <a:r>
              <a:rPr lang="en-GB" sz="5200" dirty="0" smtClean="0"/>
              <a:t>~</a:t>
            </a:r>
            <a:r>
              <a:rPr lang="en-GB" sz="5200" dirty="0" smtClean="0">
                <a:hlinkClick r:id="rId3"/>
              </a:rPr>
              <a:t>160 </a:t>
            </a:r>
            <a:r>
              <a:rPr lang="en-GB" sz="5200" dirty="0" smtClean="0">
                <a:hlinkClick r:id="rId3"/>
              </a:rPr>
              <a:t>conversational phrases </a:t>
            </a:r>
            <a:r>
              <a:rPr lang="en-GB" sz="5200" dirty="0" smtClean="0"/>
              <a:t>and collocations </a:t>
            </a:r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2AC7-69B0-4987-A1C2-5AB344415BF2}" type="datetime1">
              <a:rPr lang="en-US" smtClean="0"/>
              <a:t>1/9/2019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Seminar MITF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5943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 order to read and write English you need to know: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755576" y="1520656"/>
          <a:ext cx="8229600" cy="4754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3FF-89B7-46D7-B707-9401DE164FB7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3069421" y="37170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07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 order to read and write English you need to know: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45518"/>
              </p:ext>
            </p:extLst>
          </p:nvPr>
        </p:nvGraphicFramePr>
        <p:xfrm>
          <a:off x="179512" y="1306912"/>
          <a:ext cx="8856984" cy="5049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CD84-A63C-4757-8CF8-C198987A5103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3069421" y="37170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17707" y="2636912"/>
            <a:ext cx="3600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accent1"/>
                </a:solidFill>
              </a:rPr>
              <a:t>Some are more frequent: s, r, t, b, d, p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accent1"/>
                </a:solidFill>
              </a:rPr>
              <a:t>Some have more than one sound: c in ‘cat’ versus ‘pencil’, ‘nice’, ‘bicycle’; g in ‘bag’ </a:t>
            </a:r>
          </a:p>
          <a:p>
            <a:pPr algn="l" rtl="0"/>
            <a:r>
              <a:rPr lang="en-GB" sz="2400" b="1" dirty="0">
                <a:solidFill>
                  <a:schemeClr val="accent1"/>
                </a:solidFill>
              </a:rPr>
              <a:t> </a:t>
            </a:r>
            <a:r>
              <a:rPr lang="en-GB" sz="2400" b="1" dirty="0" smtClean="0">
                <a:solidFill>
                  <a:schemeClr val="accent1"/>
                </a:solidFill>
              </a:rPr>
              <a:t>    versus ‘magic’</a:t>
            </a:r>
          </a:p>
          <a:p>
            <a:pPr algn="l" rtl="0"/>
            <a:r>
              <a:rPr lang="en-GB" sz="2400" b="1" dirty="0">
                <a:solidFill>
                  <a:schemeClr val="accent1"/>
                </a:solidFill>
              </a:rPr>
              <a:t> </a:t>
            </a:r>
            <a:r>
              <a:rPr lang="en-GB" sz="2400" b="1" dirty="0" smtClean="0">
                <a:solidFill>
                  <a:schemeClr val="accent1"/>
                </a:solidFill>
              </a:rPr>
              <a:t>    ‘page’.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17707" y="2549441"/>
            <a:ext cx="3362605" cy="3139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7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 order to read and write English you need to know: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656794"/>
              </p:ext>
            </p:extLst>
          </p:nvPr>
        </p:nvGraphicFramePr>
        <p:xfrm>
          <a:off x="755576" y="1306912"/>
          <a:ext cx="8229600" cy="4967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B55CA-B337-45F9-A27C-4B53282A3954}" type="datetime1">
              <a:rPr lang="en-US" smtClean="0"/>
              <a:t>1/9/2019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MITF 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3069421" y="37170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36096" y="2558849"/>
            <a:ext cx="30243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2400" b="1" dirty="0" smtClean="0">
                <a:solidFill>
                  <a:schemeClr val="tx2"/>
                </a:solidFill>
              </a:rPr>
              <a:t>Very useful to teach: </a:t>
            </a:r>
          </a:p>
          <a:p>
            <a:pPr algn="l" rtl="0"/>
            <a:r>
              <a:rPr lang="en-GB" sz="2400" b="1" dirty="0" smtClean="0">
                <a:solidFill>
                  <a:schemeClr val="accent1"/>
                </a:solidFill>
              </a:rPr>
              <a:t>43% </a:t>
            </a:r>
            <a:r>
              <a:rPr lang="en-GB" sz="2400" b="1" dirty="0" smtClean="0">
                <a:solidFill>
                  <a:schemeClr val="accent1"/>
                </a:solidFill>
              </a:rPr>
              <a:t>of the </a:t>
            </a:r>
            <a:r>
              <a:rPr lang="en-GB" sz="2400" b="1" dirty="0" smtClean="0">
                <a:solidFill>
                  <a:schemeClr val="accent1"/>
                </a:solidFill>
                <a:hlinkClick r:id="rId7"/>
              </a:rPr>
              <a:t>syllables</a:t>
            </a:r>
            <a:r>
              <a:rPr lang="en-GB" sz="2400" b="1" dirty="0" smtClean="0">
                <a:solidFill>
                  <a:schemeClr val="accent1"/>
                </a:solidFill>
              </a:rPr>
              <a:t> in the frequent words we want children to know by the end of elementary school.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36096" y="2492896"/>
            <a:ext cx="3024336" cy="2376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12048</TotalTime>
  <Words>1584</Words>
  <Application>Microsoft Office PowerPoint</Application>
  <PresentationFormat>On-screen Show (4:3)</PresentationFormat>
  <Paragraphs>320</Paragraphs>
  <Slides>38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Comic Sans MS</vt:lpstr>
      <vt:lpstr>Times New Roman</vt:lpstr>
      <vt:lpstr>Office Theme</vt:lpstr>
      <vt:lpstr>Workshop:  The Secrets of Reading in EFL</vt:lpstr>
      <vt:lpstr>Outline </vt:lpstr>
      <vt:lpstr>Essential Ingredients for Successful Reading</vt:lpstr>
      <vt:lpstr>Phonological Awareness</vt:lpstr>
      <vt:lpstr>The English writing system takes time to acquire so we need to teach systematically and explicitly</vt:lpstr>
      <vt:lpstr>Band 1 vocabulary: Basics + Foundation Level</vt:lpstr>
      <vt:lpstr>In order to read and write English you need to know:</vt:lpstr>
      <vt:lpstr>In order to read and write English you need to know:</vt:lpstr>
      <vt:lpstr>In order to read and write English you need to know:</vt:lpstr>
      <vt:lpstr>In order to read and write English you need to know:</vt:lpstr>
      <vt:lpstr>In order to read and write English you need to know:</vt:lpstr>
      <vt:lpstr>In order to read and write English you need to know:</vt:lpstr>
      <vt:lpstr>In order to read and write English you need to know:</vt:lpstr>
      <vt:lpstr>In order to read and write English you need to know:</vt:lpstr>
      <vt:lpstr>Goal: Our children need to be reading and writing by fifth grade </vt:lpstr>
      <vt:lpstr>A feasible plan for reading and writing acquisition</vt:lpstr>
      <vt:lpstr>What about letters or sounds that don’t exist in a child’s repertoire?</vt:lpstr>
      <vt:lpstr>Essential Ingredients for an EFL reading/writing lesson</vt:lpstr>
      <vt:lpstr>Demonstration of a reading lesson - beginner level</vt:lpstr>
      <vt:lpstr>Review previously taught graphemes:</vt:lpstr>
      <vt:lpstr>Brainstorm words that the class knows with “t”</vt:lpstr>
      <vt:lpstr>Form the grapheme “t” in a multi sensory manner</vt:lpstr>
      <vt:lpstr>PowerPoint Presentation</vt:lpstr>
      <vt:lpstr>Letter matrixes with s, a, m, t (cards)  Read words with the above letters am, at, mat, sat, Sam  Spell words with the above letters.  Read a story with the above letters. Teach “on” as a sight word. </vt:lpstr>
      <vt:lpstr> Word Reading  am at mat sat Sam  </vt:lpstr>
      <vt:lpstr> Story Reading: Mat (see book) Mat. Mat sat. Sam. Sam sat. Mat sat. Sam sat. Mat sat on Sam. Sam sat on Mat. Mat sat. Sam sat.  The End.  Bob Books </vt:lpstr>
      <vt:lpstr>Summary</vt:lpstr>
      <vt:lpstr>What about JHS students who do not recognize letter patterns? </vt:lpstr>
      <vt:lpstr>Demonstration of a reading lesson – advanced level</vt:lpstr>
      <vt:lpstr>Brainstorm words that the class knows with “ou”</vt:lpstr>
      <vt:lpstr>Work on the “ou” in a multi sensory manner</vt:lpstr>
      <vt:lpstr>PowerPoint Presentation</vt:lpstr>
      <vt:lpstr>Letter matrixes with ou - notebook  Read words with the above letters sound, house, loud, outside, count, mouth, shout, about, round, without, our, out, thousand. Teach hour &amp; flour. Spell words with the above letters. mouth, south, cloud, pound, house.   Read a story with the above letters. Write sentences with the words (house, mouse, out etc.) </vt:lpstr>
      <vt:lpstr>Story Reading: e-mail to Helen (see Entry Point 2, p. 58) Dear Helen,  Please come and visit us in our new house. I want you to see my room. I am very proud of it. I found a red couch and a round rug at the Flea Market. I found cool posters, too.  Best of all, I can now tell my sister, “Go out and shut the door!” I am on cloud nine!      Love,  Jane</vt:lpstr>
      <vt:lpstr> Teach new words with “ou”</vt:lpstr>
      <vt:lpstr>Summary</vt:lpstr>
      <vt:lpstr>What might we include in a kit bag to facilitate EFL literacy acquisition?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JANINA KAHN HORWITZ</dc:creator>
  <cp:lastModifiedBy>Janina Kahn-Horwitz</cp:lastModifiedBy>
  <cp:revision>175</cp:revision>
  <dcterms:created xsi:type="dcterms:W3CDTF">2014-04-19T13:02:55Z</dcterms:created>
  <dcterms:modified xsi:type="dcterms:W3CDTF">2019-01-09T15:45:39Z</dcterms:modified>
</cp:coreProperties>
</file>