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4"/>
  </p:sldMasterIdLst>
  <p:notesMasterIdLst>
    <p:notesMasterId r:id="rId26"/>
  </p:notesMasterIdLst>
  <p:sldIdLst>
    <p:sldId id="256" r:id="rId5"/>
    <p:sldId id="258" r:id="rId6"/>
    <p:sldId id="276" r:id="rId7"/>
    <p:sldId id="278" r:id="rId8"/>
    <p:sldId id="277" r:id="rId9"/>
    <p:sldId id="279" r:id="rId10"/>
    <p:sldId id="265" r:id="rId11"/>
    <p:sldId id="271" r:id="rId12"/>
    <p:sldId id="272" r:id="rId13"/>
    <p:sldId id="263" r:id="rId14"/>
    <p:sldId id="264" r:id="rId15"/>
    <p:sldId id="269" r:id="rId16"/>
    <p:sldId id="274" r:id="rId17"/>
    <p:sldId id="275" r:id="rId18"/>
    <p:sldId id="260" r:id="rId19"/>
    <p:sldId id="257" r:id="rId20"/>
    <p:sldId id="259" r:id="rId21"/>
    <p:sldId id="266" r:id="rId22"/>
    <p:sldId id="273" r:id="rId23"/>
    <p:sldId id="267" r:id="rId24"/>
    <p:sldId id="26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סגנון בהיר 1 - הדגשה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סגנון ביניים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סגנון בהיר 3 - הדגשה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סגנון בהיר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98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i Abramson" userId="a742aace-68d0-4e28-9437-e10c90e039cb" providerId="ADAL" clId="{C9698603-A6B6-4C9D-9B3E-961240CE6CC9}"/>
    <pc:docChg chg="undo custSel addSld delSld modSld sldOrd">
      <pc:chgData name="Lori Abramson" userId="a742aace-68d0-4e28-9437-e10c90e039cb" providerId="ADAL" clId="{C9698603-A6B6-4C9D-9B3E-961240CE6CC9}" dt="2019-09-04T12:20:10.705" v="408"/>
      <pc:docMkLst>
        <pc:docMk/>
      </pc:docMkLst>
      <pc:sldChg chg="modSp">
        <pc:chgData name="Lori Abramson" userId="a742aace-68d0-4e28-9437-e10c90e039cb" providerId="ADAL" clId="{C9698603-A6B6-4C9D-9B3E-961240CE6CC9}" dt="2019-09-04T11:49:23.721" v="14" actId="20577"/>
        <pc:sldMkLst>
          <pc:docMk/>
          <pc:sldMk cId="1436525375" sldId="256"/>
        </pc:sldMkLst>
        <pc:spChg chg="mod">
          <ac:chgData name="Lori Abramson" userId="a742aace-68d0-4e28-9437-e10c90e039cb" providerId="ADAL" clId="{C9698603-A6B6-4C9D-9B3E-961240CE6CC9}" dt="2019-09-04T11:49:23.721" v="14" actId="20577"/>
          <ac:spMkLst>
            <pc:docMk/>
            <pc:sldMk cId="1436525375" sldId="256"/>
            <ac:spMk id="3" creationId="{6F3AEA70-DC23-4756-87F5-93D9955DEF00}"/>
          </ac:spMkLst>
        </pc:spChg>
      </pc:sldChg>
      <pc:sldChg chg="add">
        <pc:chgData name="Lori Abramson" userId="a742aace-68d0-4e28-9437-e10c90e039cb" providerId="ADAL" clId="{C9698603-A6B6-4C9D-9B3E-961240CE6CC9}" dt="2019-09-04T12:07:15.008" v="133"/>
        <pc:sldMkLst>
          <pc:docMk/>
          <pc:sldMk cId="487973035" sldId="257"/>
        </pc:sldMkLst>
      </pc:sldChg>
      <pc:sldChg chg="del">
        <pc:chgData name="Lori Abramson" userId="a742aace-68d0-4e28-9437-e10c90e039cb" providerId="ADAL" clId="{C9698603-A6B6-4C9D-9B3E-961240CE6CC9}" dt="2019-09-04T12:07:08.827" v="131" actId="2696"/>
        <pc:sldMkLst>
          <pc:docMk/>
          <pc:sldMk cId="2267149480" sldId="257"/>
        </pc:sldMkLst>
      </pc:sldChg>
      <pc:sldChg chg="modSp">
        <pc:chgData name="Lori Abramson" userId="a742aace-68d0-4e28-9437-e10c90e039cb" providerId="ADAL" clId="{C9698603-A6B6-4C9D-9B3E-961240CE6CC9}" dt="2019-09-04T12:11:55.484" v="326" actId="20577"/>
        <pc:sldMkLst>
          <pc:docMk/>
          <pc:sldMk cId="989877366" sldId="258"/>
        </pc:sldMkLst>
        <pc:spChg chg="mod">
          <ac:chgData name="Lori Abramson" userId="a742aace-68d0-4e28-9437-e10c90e039cb" providerId="ADAL" clId="{C9698603-A6B6-4C9D-9B3E-961240CE6CC9}" dt="2019-09-04T11:50:05.691" v="80" actId="6549"/>
          <ac:spMkLst>
            <pc:docMk/>
            <pc:sldMk cId="989877366" sldId="258"/>
            <ac:spMk id="2" creationId="{F964DDFE-C94A-4FD4-83B3-BCAC61E17F6D}"/>
          </ac:spMkLst>
        </pc:spChg>
        <pc:spChg chg="mod">
          <ac:chgData name="Lori Abramson" userId="a742aace-68d0-4e28-9437-e10c90e039cb" providerId="ADAL" clId="{C9698603-A6B6-4C9D-9B3E-961240CE6CC9}" dt="2019-09-04T12:11:55.484" v="326" actId="20577"/>
          <ac:spMkLst>
            <pc:docMk/>
            <pc:sldMk cId="989877366" sldId="258"/>
            <ac:spMk id="3" creationId="{45828C7A-7302-46A6-B771-0E9C7F92280D}"/>
          </ac:spMkLst>
        </pc:spChg>
      </pc:sldChg>
      <pc:sldChg chg="del">
        <pc:chgData name="Lori Abramson" userId="a742aace-68d0-4e28-9437-e10c90e039cb" providerId="ADAL" clId="{C9698603-A6B6-4C9D-9B3E-961240CE6CC9}" dt="2019-09-04T12:07:08.822" v="130" actId="2696"/>
        <pc:sldMkLst>
          <pc:docMk/>
          <pc:sldMk cId="3967237420" sldId="259"/>
        </pc:sldMkLst>
      </pc:sldChg>
      <pc:sldChg chg="add">
        <pc:chgData name="Lori Abramson" userId="a742aace-68d0-4e28-9437-e10c90e039cb" providerId="ADAL" clId="{C9698603-A6B6-4C9D-9B3E-961240CE6CC9}" dt="2019-09-04T12:07:15.008" v="133"/>
        <pc:sldMkLst>
          <pc:docMk/>
          <pc:sldMk cId="3982920816" sldId="259"/>
        </pc:sldMkLst>
      </pc:sldChg>
      <pc:sldChg chg="modSp add">
        <pc:chgData name="Lori Abramson" userId="a742aace-68d0-4e28-9437-e10c90e039cb" providerId="ADAL" clId="{C9698603-A6B6-4C9D-9B3E-961240CE6CC9}" dt="2019-09-04T12:07:59.312" v="212" actId="6549"/>
        <pc:sldMkLst>
          <pc:docMk/>
          <pc:sldMk cId="276710436" sldId="260"/>
        </pc:sldMkLst>
        <pc:spChg chg="mod">
          <ac:chgData name="Lori Abramson" userId="a742aace-68d0-4e28-9437-e10c90e039cb" providerId="ADAL" clId="{C9698603-A6B6-4C9D-9B3E-961240CE6CC9}" dt="2019-09-04T12:07:59.312" v="212" actId="6549"/>
          <ac:spMkLst>
            <pc:docMk/>
            <pc:sldMk cId="276710436" sldId="260"/>
            <ac:spMk id="4" creationId="{00000000-0000-0000-0000-000000000000}"/>
          </ac:spMkLst>
        </pc:spChg>
      </pc:sldChg>
      <pc:sldChg chg="modSp del">
        <pc:chgData name="Lori Abramson" userId="a742aace-68d0-4e28-9437-e10c90e039cb" providerId="ADAL" clId="{C9698603-A6B6-4C9D-9B3E-961240CE6CC9}" dt="2019-09-04T12:07:08.830" v="132" actId="2696"/>
        <pc:sldMkLst>
          <pc:docMk/>
          <pc:sldMk cId="366472925" sldId="260"/>
        </pc:sldMkLst>
        <pc:spChg chg="mod">
          <ac:chgData name="Lori Abramson" userId="a742aace-68d0-4e28-9437-e10c90e039cb" providerId="ADAL" clId="{C9698603-A6B6-4C9D-9B3E-961240CE6CC9}" dt="2019-09-04T12:06:53.807" v="129" actId="6549"/>
          <ac:spMkLst>
            <pc:docMk/>
            <pc:sldMk cId="366472925" sldId="260"/>
            <ac:spMk id="4" creationId="{00000000-0000-0000-0000-000000000000}"/>
          </ac:spMkLst>
        </pc:spChg>
      </pc:sldChg>
      <pc:sldChg chg="add del">
        <pc:chgData name="Lori Abramson" userId="a742aace-68d0-4e28-9437-e10c90e039cb" providerId="ADAL" clId="{C9698603-A6B6-4C9D-9B3E-961240CE6CC9}" dt="2019-09-04T12:20:04.922" v="407" actId="2696"/>
        <pc:sldMkLst>
          <pc:docMk/>
          <pc:sldMk cId="236033018" sldId="261"/>
        </pc:sldMkLst>
      </pc:sldChg>
      <pc:sldChg chg="del">
        <pc:chgData name="Lori Abramson" userId="a742aace-68d0-4e28-9437-e10c90e039cb" providerId="ADAL" clId="{C9698603-A6B6-4C9D-9B3E-961240CE6CC9}" dt="2019-09-04T12:20:04.918" v="406" actId="2696"/>
        <pc:sldMkLst>
          <pc:docMk/>
          <pc:sldMk cId="1210237947" sldId="262"/>
        </pc:sldMkLst>
      </pc:sldChg>
      <pc:sldChg chg="add">
        <pc:chgData name="Lori Abramson" userId="a742aace-68d0-4e28-9437-e10c90e039cb" providerId="ADAL" clId="{C9698603-A6B6-4C9D-9B3E-961240CE6CC9}" dt="2019-09-04T12:11:12.255" v="253"/>
        <pc:sldMkLst>
          <pc:docMk/>
          <pc:sldMk cId="1010461432" sldId="263"/>
        </pc:sldMkLst>
      </pc:sldChg>
      <pc:sldChg chg="modSp del">
        <pc:chgData name="Lori Abramson" userId="a742aace-68d0-4e28-9437-e10c90e039cb" providerId="ADAL" clId="{C9698603-A6B6-4C9D-9B3E-961240CE6CC9}" dt="2019-09-04T12:10:59.684" v="252" actId="2696"/>
        <pc:sldMkLst>
          <pc:docMk/>
          <pc:sldMk cId="2165536866" sldId="263"/>
        </pc:sldMkLst>
        <pc:spChg chg="mod">
          <ac:chgData name="Lori Abramson" userId="a742aace-68d0-4e28-9437-e10c90e039cb" providerId="ADAL" clId="{C9698603-A6B6-4C9D-9B3E-961240CE6CC9}" dt="2019-09-04T12:10:53.230" v="249" actId="6549"/>
          <ac:spMkLst>
            <pc:docMk/>
            <pc:sldMk cId="2165536866" sldId="263"/>
            <ac:spMk id="2" creationId="{00000000-0000-0000-0000-000000000000}"/>
          </ac:spMkLst>
        </pc:spChg>
      </pc:sldChg>
      <pc:sldChg chg="add">
        <pc:chgData name="Lori Abramson" userId="a742aace-68d0-4e28-9437-e10c90e039cb" providerId="ADAL" clId="{C9698603-A6B6-4C9D-9B3E-961240CE6CC9}" dt="2019-09-04T12:11:12.255" v="253"/>
        <pc:sldMkLst>
          <pc:docMk/>
          <pc:sldMk cId="1227866281" sldId="264"/>
        </pc:sldMkLst>
      </pc:sldChg>
      <pc:sldChg chg="modSp del">
        <pc:chgData name="Lori Abramson" userId="a742aace-68d0-4e28-9437-e10c90e039cb" providerId="ADAL" clId="{C9698603-A6B6-4C9D-9B3E-961240CE6CC9}" dt="2019-09-04T12:10:59.681" v="251" actId="2696"/>
        <pc:sldMkLst>
          <pc:docMk/>
          <pc:sldMk cId="2280465341" sldId="264"/>
        </pc:sldMkLst>
        <pc:spChg chg="mod">
          <ac:chgData name="Lori Abramson" userId="a742aace-68d0-4e28-9437-e10c90e039cb" providerId="ADAL" clId="{C9698603-A6B6-4C9D-9B3E-961240CE6CC9}" dt="2019-09-04T12:10:41.855" v="247" actId="6549"/>
          <ac:spMkLst>
            <pc:docMk/>
            <pc:sldMk cId="2280465341" sldId="264"/>
            <ac:spMk id="2" creationId="{00000000-0000-0000-0000-000000000000}"/>
          </ac:spMkLst>
        </pc:spChg>
      </pc:sldChg>
      <pc:sldChg chg="modSp">
        <pc:chgData name="Lori Abramson" userId="a742aace-68d0-4e28-9437-e10c90e039cb" providerId="ADAL" clId="{C9698603-A6B6-4C9D-9B3E-961240CE6CC9}" dt="2019-09-04T12:08:21.019" v="237" actId="122"/>
        <pc:sldMkLst>
          <pc:docMk/>
          <pc:sldMk cId="1862392294" sldId="265"/>
        </pc:sldMkLst>
        <pc:spChg chg="mod">
          <ac:chgData name="Lori Abramson" userId="a742aace-68d0-4e28-9437-e10c90e039cb" providerId="ADAL" clId="{C9698603-A6B6-4C9D-9B3E-961240CE6CC9}" dt="2019-09-04T12:08:21.019" v="237" actId="122"/>
          <ac:spMkLst>
            <pc:docMk/>
            <pc:sldMk cId="1862392294" sldId="265"/>
            <ac:spMk id="2" creationId="{00000000-0000-0000-0000-000000000000}"/>
          </ac:spMkLst>
        </pc:spChg>
      </pc:sldChg>
      <pc:sldChg chg="add">
        <pc:chgData name="Lori Abramson" userId="a742aace-68d0-4e28-9437-e10c90e039cb" providerId="ADAL" clId="{C9698603-A6B6-4C9D-9B3E-961240CE6CC9}" dt="2019-09-04T12:10:27.560" v="246"/>
        <pc:sldMkLst>
          <pc:docMk/>
          <pc:sldMk cId="758569453" sldId="266"/>
        </pc:sldMkLst>
      </pc:sldChg>
      <pc:sldChg chg="modSp del">
        <pc:chgData name="Lori Abramson" userId="a742aace-68d0-4e28-9437-e10c90e039cb" providerId="ADAL" clId="{C9698603-A6B6-4C9D-9B3E-961240CE6CC9}" dt="2019-09-04T12:10:22.488" v="245" actId="2696"/>
        <pc:sldMkLst>
          <pc:docMk/>
          <pc:sldMk cId="3489273407" sldId="266"/>
        </pc:sldMkLst>
        <pc:spChg chg="mod">
          <ac:chgData name="Lori Abramson" userId="a742aace-68d0-4e28-9437-e10c90e039cb" providerId="ADAL" clId="{C9698603-A6B6-4C9D-9B3E-961240CE6CC9}" dt="2019-09-04T12:09:58.052" v="238" actId="6549"/>
          <ac:spMkLst>
            <pc:docMk/>
            <pc:sldMk cId="3489273407" sldId="266"/>
            <ac:spMk id="2" creationId="{00000000-0000-0000-0000-000000000000}"/>
          </ac:spMkLst>
        </pc:spChg>
      </pc:sldChg>
      <pc:sldChg chg="modSp del">
        <pc:chgData name="Lori Abramson" userId="a742aace-68d0-4e28-9437-e10c90e039cb" providerId="ADAL" clId="{C9698603-A6B6-4C9D-9B3E-961240CE6CC9}" dt="2019-09-04T12:10:22.484" v="243" actId="2696"/>
        <pc:sldMkLst>
          <pc:docMk/>
          <pc:sldMk cId="1734778709" sldId="267"/>
        </pc:sldMkLst>
        <pc:spChg chg="mod">
          <ac:chgData name="Lori Abramson" userId="a742aace-68d0-4e28-9437-e10c90e039cb" providerId="ADAL" clId="{C9698603-A6B6-4C9D-9B3E-961240CE6CC9}" dt="2019-09-04T12:10:09.782" v="240" actId="6549"/>
          <ac:spMkLst>
            <pc:docMk/>
            <pc:sldMk cId="1734778709" sldId="267"/>
            <ac:spMk id="2" creationId="{00000000-0000-0000-0000-000000000000}"/>
          </ac:spMkLst>
        </pc:spChg>
      </pc:sldChg>
      <pc:sldChg chg="add">
        <pc:chgData name="Lori Abramson" userId="a742aace-68d0-4e28-9437-e10c90e039cb" providerId="ADAL" clId="{C9698603-A6B6-4C9D-9B3E-961240CE6CC9}" dt="2019-09-04T12:10:27.560" v="246"/>
        <pc:sldMkLst>
          <pc:docMk/>
          <pc:sldMk cId="3184365673" sldId="267"/>
        </pc:sldMkLst>
      </pc:sldChg>
      <pc:sldChg chg="add">
        <pc:chgData name="Lori Abramson" userId="a742aace-68d0-4e28-9437-e10c90e039cb" providerId="ADAL" clId="{C9698603-A6B6-4C9D-9B3E-961240CE6CC9}" dt="2019-09-04T12:10:27.560" v="246"/>
        <pc:sldMkLst>
          <pc:docMk/>
          <pc:sldMk cId="1189485184" sldId="268"/>
        </pc:sldMkLst>
      </pc:sldChg>
      <pc:sldChg chg="modSp del">
        <pc:chgData name="Lori Abramson" userId="a742aace-68d0-4e28-9437-e10c90e039cb" providerId="ADAL" clId="{C9698603-A6B6-4C9D-9B3E-961240CE6CC9}" dt="2019-09-04T12:10:22.481" v="242" actId="2696"/>
        <pc:sldMkLst>
          <pc:docMk/>
          <pc:sldMk cId="3321783662" sldId="268"/>
        </pc:sldMkLst>
        <pc:spChg chg="mod">
          <ac:chgData name="Lori Abramson" userId="a742aace-68d0-4e28-9437-e10c90e039cb" providerId="ADAL" clId="{C9698603-A6B6-4C9D-9B3E-961240CE6CC9}" dt="2019-09-04T12:10:13.687" v="241" actId="6549"/>
          <ac:spMkLst>
            <pc:docMk/>
            <pc:sldMk cId="3321783662" sldId="268"/>
            <ac:spMk id="2" creationId="{00000000-0000-0000-0000-000000000000}"/>
          </ac:spMkLst>
        </pc:spChg>
      </pc:sldChg>
      <pc:sldChg chg="add">
        <pc:chgData name="Lori Abramson" userId="a742aace-68d0-4e28-9437-e10c90e039cb" providerId="ADAL" clId="{C9698603-A6B6-4C9D-9B3E-961240CE6CC9}" dt="2019-09-04T12:11:12.255" v="253"/>
        <pc:sldMkLst>
          <pc:docMk/>
          <pc:sldMk cId="651984721" sldId="269"/>
        </pc:sldMkLst>
      </pc:sldChg>
      <pc:sldChg chg="modSp del">
        <pc:chgData name="Lori Abramson" userId="a742aace-68d0-4e28-9437-e10c90e039cb" providerId="ADAL" clId="{C9698603-A6B6-4C9D-9B3E-961240CE6CC9}" dt="2019-09-04T12:10:59.678" v="250" actId="2696"/>
        <pc:sldMkLst>
          <pc:docMk/>
          <pc:sldMk cId="3864797168" sldId="269"/>
        </pc:sldMkLst>
        <pc:spChg chg="mod">
          <ac:chgData name="Lori Abramson" userId="a742aace-68d0-4e28-9437-e10c90e039cb" providerId="ADAL" clId="{C9698603-A6B6-4C9D-9B3E-961240CE6CC9}" dt="2019-09-04T12:10:46.877" v="248" actId="6549"/>
          <ac:spMkLst>
            <pc:docMk/>
            <pc:sldMk cId="3864797168" sldId="269"/>
            <ac:spMk id="2" creationId="{805B8BB2-FAA2-4E68-936C-EB6C69109C66}"/>
          </ac:spMkLst>
        </pc:spChg>
      </pc:sldChg>
      <pc:sldChg chg="modSp del">
        <pc:chgData name="Lori Abramson" userId="a742aace-68d0-4e28-9437-e10c90e039cb" providerId="ADAL" clId="{C9698603-A6B6-4C9D-9B3E-961240CE6CC9}" dt="2019-09-04T12:10:22.486" v="244" actId="2696"/>
        <pc:sldMkLst>
          <pc:docMk/>
          <pc:sldMk cId="517602894" sldId="273"/>
        </pc:sldMkLst>
        <pc:spChg chg="mod">
          <ac:chgData name="Lori Abramson" userId="a742aace-68d0-4e28-9437-e10c90e039cb" providerId="ADAL" clId="{C9698603-A6B6-4C9D-9B3E-961240CE6CC9}" dt="2019-09-04T12:10:05.390" v="239" actId="6549"/>
          <ac:spMkLst>
            <pc:docMk/>
            <pc:sldMk cId="517602894" sldId="273"/>
            <ac:spMk id="2" creationId="{C81CB135-AC52-48C7-B17C-FC9BCA5E4750}"/>
          </ac:spMkLst>
        </pc:spChg>
      </pc:sldChg>
      <pc:sldChg chg="add">
        <pc:chgData name="Lori Abramson" userId="a742aace-68d0-4e28-9437-e10c90e039cb" providerId="ADAL" clId="{C9698603-A6B6-4C9D-9B3E-961240CE6CC9}" dt="2019-09-04T12:10:27.560" v="246"/>
        <pc:sldMkLst>
          <pc:docMk/>
          <pc:sldMk cId="2200207103" sldId="273"/>
        </pc:sldMkLst>
      </pc:sldChg>
      <pc:sldChg chg="addSp delSp modSp add">
        <pc:chgData name="Lori Abramson" userId="a742aace-68d0-4e28-9437-e10c90e039cb" providerId="ADAL" clId="{C9698603-A6B6-4C9D-9B3E-961240CE6CC9}" dt="2019-09-04T12:19:41.634" v="404" actId="6549"/>
        <pc:sldMkLst>
          <pc:docMk/>
          <pc:sldMk cId="2617913790" sldId="276"/>
        </pc:sldMkLst>
        <pc:spChg chg="del">
          <ac:chgData name="Lori Abramson" userId="a742aace-68d0-4e28-9437-e10c90e039cb" providerId="ADAL" clId="{C9698603-A6B6-4C9D-9B3E-961240CE6CC9}" dt="2019-09-04T12:13:41.053" v="330"/>
          <ac:spMkLst>
            <pc:docMk/>
            <pc:sldMk cId="2617913790" sldId="276"/>
            <ac:spMk id="2" creationId="{9A703B3A-2340-4644-8557-485B1730E26E}"/>
          </ac:spMkLst>
        </pc:spChg>
        <pc:spChg chg="del">
          <ac:chgData name="Lori Abramson" userId="a742aace-68d0-4e28-9437-e10c90e039cb" providerId="ADAL" clId="{C9698603-A6B6-4C9D-9B3E-961240CE6CC9}" dt="2019-09-04T12:13:41.053" v="330"/>
          <ac:spMkLst>
            <pc:docMk/>
            <pc:sldMk cId="2617913790" sldId="276"/>
            <ac:spMk id="3" creationId="{CFCF22C2-9AB9-4AA8-9448-DC38E298C5CF}"/>
          </ac:spMkLst>
        </pc:spChg>
        <pc:spChg chg="add mod">
          <ac:chgData name="Lori Abramson" userId="a742aace-68d0-4e28-9437-e10c90e039cb" providerId="ADAL" clId="{C9698603-A6B6-4C9D-9B3E-961240CE6CC9}" dt="2019-09-04T12:19:41.634" v="404" actId="6549"/>
          <ac:spMkLst>
            <pc:docMk/>
            <pc:sldMk cId="2617913790" sldId="276"/>
            <ac:spMk id="4" creationId="{CAE0B4A1-6949-43A3-9092-2A57C59CA0F4}"/>
          </ac:spMkLst>
        </pc:spChg>
      </pc:sldChg>
      <pc:sldChg chg="addSp modSp add">
        <pc:chgData name="Lori Abramson" userId="a742aace-68d0-4e28-9437-e10c90e039cb" providerId="ADAL" clId="{C9698603-A6B6-4C9D-9B3E-961240CE6CC9}" dt="2019-09-04T12:19:20.300" v="398" actId="20577"/>
        <pc:sldMkLst>
          <pc:docMk/>
          <pc:sldMk cId="3390139283" sldId="277"/>
        </pc:sldMkLst>
        <pc:spChg chg="add mod">
          <ac:chgData name="Lori Abramson" userId="a742aace-68d0-4e28-9437-e10c90e039cb" providerId="ADAL" clId="{C9698603-A6B6-4C9D-9B3E-961240CE6CC9}" dt="2019-09-04T12:19:20.300" v="398" actId="20577"/>
          <ac:spMkLst>
            <pc:docMk/>
            <pc:sldMk cId="3390139283" sldId="277"/>
            <ac:spMk id="2" creationId="{9D50D342-CB8E-4393-910B-7A1371600B7F}"/>
          </ac:spMkLst>
        </pc:spChg>
      </pc:sldChg>
      <pc:sldChg chg="addSp modSp add ord">
        <pc:chgData name="Lori Abramson" userId="a742aace-68d0-4e28-9437-e10c90e039cb" providerId="ADAL" clId="{C9698603-A6B6-4C9D-9B3E-961240CE6CC9}" dt="2019-09-04T12:20:10.705" v="408"/>
        <pc:sldMkLst>
          <pc:docMk/>
          <pc:sldMk cId="2693005415" sldId="278"/>
        </pc:sldMkLst>
        <pc:spChg chg="add mod">
          <ac:chgData name="Lori Abramson" userId="a742aace-68d0-4e28-9437-e10c90e039cb" providerId="ADAL" clId="{C9698603-A6B6-4C9D-9B3E-961240CE6CC9}" dt="2019-09-04T12:18:32.285" v="377" actId="20577"/>
          <ac:spMkLst>
            <pc:docMk/>
            <pc:sldMk cId="2693005415" sldId="278"/>
            <ac:spMk id="2" creationId="{6DB31C7A-F98E-4067-B32B-2BBD5B30C090}"/>
          </ac:spMkLst>
        </pc:spChg>
      </pc:sldChg>
      <pc:sldChg chg="addSp modSp add ord">
        <pc:chgData name="Lori Abramson" userId="a742aace-68d0-4e28-9437-e10c90e039cb" providerId="ADAL" clId="{C9698603-A6B6-4C9D-9B3E-961240CE6CC9}" dt="2019-09-04T12:19:51.706" v="405"/>
        <pc:sldMkLst>
          <pc:docMk/>
          <pc:sldMk cId="571375084" sldId="279"/>
        </pc:sldMkLst>
        <pc:spChg chg="add mod">
          <ac:chgData name="Lori Abramson" userId="a742aace-68d0-4e28-9437-e10c90e039cb" providerId="ADAL" clId="{C9698603-A6B6-4C9D-9B3E-961240CE6CC9}" dt="2019-09-04T12:19:28.917" v="400" actId="20577"/>
          <ac:spMkLst>
            <pc:docMk/>
            <pc:sldMk cId="571375084" sldId="279"/>
            <ac:spMk id="2" creationId="{914DA44A-6413-49FE-9E73-3D9B9A15060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B4F3187-57FF-4AE9-892D-F6F508701494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E29EC9A-E913-43A1-BFAF-E394FDF99B7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51640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 algn="l" rtl="0" fontAlgn="base"/>
            <a:r>
              <a:rPr lang="en-US" dirty="0"/>
              <a:t>How we connect different pieces of knowledge. </a:t>
            </a:r>
            <a:r>
              <a:rPr lang="en-US" sz="1200" dirty="0"/>
              <a:t>Music-Rhythm: Rhythm, melody and voices. </a:t>
            </a:r>
            <a:r>
              <a:rPr lang="en-US" dirty="0"/>
              <a:t>It's possible to nurture different intelligences in general – and specifically by using songs in language learning.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9EC9A-E913-43A1-BFAF-E394FDF99B76}" type="slidenum">
              <a:rPr lang="he-IL" smtClean="0"/>
              <a:t>16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30058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 order to activate their memory, begin by creating meaning and context. CAN YOU THINK OF A SONG THAT, WHEN YOU HEAR IT, IT TAKES YOU RIGHT BACK TO A CERTAIN TIME AND PLACE?</a:t>
            </a:r>
            <a:endParaRPr lang="en-US" sz="1100" dirty="0"/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9EC9A-E913-43A1-BFAF-E394FDF99B76}" type="slidenum">
              <a:rPr lang="he-IL" smtClean="0"/>
              <a:t>17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11438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0806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9894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9744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63073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5713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94584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39463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65281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9832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4454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24274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0916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31851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5171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2483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dirty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05138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81134-AB23-4CBE-8AA3-1748D14C19B7}" type="datetimeFigureOut">
              <a:rPr lang="he-IL" smtClean="0"/>
              <a:t>ד'/אלול/תשע"ט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BE0914-4AFD-4CBE-BB4B-6734C93CFFDE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4649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uentu.com/blog/educator-english/songs-for-teaching-english/" TargetMode="External"/><Relationship Id="rId2" Type="http://schemas.openxmlformats.org/officeDocument/2006/relationships/hyperlink" Target="http://blog.tesol.org/four-tips-for-teaching-english-through-music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Y8Qj82Sx2zI" TargetMode="External"/><Relationship Id="rId3" Type="http://schemas.openxmlformats.org/officeDocument/2006/relationships/hyperlink" Target="https://www.youtube.com/watch?v=ZwBKVmj2Mog" TargetMode="External"/><Relationship Id="rId7" Type="http://schemas.openxmlformats.org/officeDocument/2006/relationships/hyperlink" Target="https://www.youtube.com/watch?v=m2uTFF_3MaA" TargetMode="External"/><Relationship Id="rId2" Type="http://schemas.openxmlformats.org/officeDocument/2006/relationships/hyperlink" Target="https://www.youtube.com/watch?v=BPWk3SjKRA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QYerFOnPxu8&amp;list=PL0JjqIO2IiiK4Q_I0tQgzwwaxy6rw17PF" TargetMode="External"/><Relationship Id="rId5" Type="http://schemas.openxmlformats.org/officeDocument/2006/relationships/hyperlink" Target="https://www.youtube.com/watch?v=13mftBvRmvM" TargetMode="External"/><Relationship Id="rId4" Type="http://schemas.openxmlformats.org/officeDocument/2006/relationships/hyperlink" Target="https://www.youtube.com/watch?v=_6HzoUcx3eo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R5qPNPGCmY" TargetMode="External"/><Relationship Id="rId2" Type="http://schemas.openxmlformats.org/officeDocument/2006/relationships/hyperlink" Target="https://www.youtube.com/watch?v=oyg6L6X5JPQ&amp;list=PLUgHK1I7rOzWFBJ1L4RFDkEmBe1M6PMU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m2uTFF_3MaA" TargetMode="External"/><Relationship Id="rId4" Type="http://schemas.openxmlformats.org/officeDocument/2006/relationships/hyperlink" Target="https://www.youtube.com/watch?v=MOWDb2TBYD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FOt3oQ_k008" TargetMode="External"/><Relationship Id="rId3" Type="http://schemas.openxmlformats.org/officeDocument/2006/relationships/hyperlink" Target="https://www.youtube.com/watch?v=SA_zWo5LGF0" TargetMode="External"/><Relationship Id="rId7" Type="http://schemas.openxmlformats.org/officeDocument/2006/relationships/hyperlink" Target="https://www.youtube.com/watch?v=rblYSKz_VnI" TargetMode="External"/><Relationship Id="rId2" Type="http://schemas.openxmlformats.org/officeDocument/2006/relationships/hyperlink" Target="https://www.youtube.com/watch?v=oyg6L6X5JPQ&amp;list=PLUgHK1I7rOzWFBJ1L4RFDkEmBe1M6PMU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nHYJ4in1PvY" TargetMode="External"/><Relationship Id="rId5" Type="http://schemas.openxmlformats.org/officeDocument/2006/relationships/hyperlink" Target="https://www.youtube.com/watch?v=MOWDb2TBYDg" TargetMode="External"/><Relationship Id="rId4" Type="http://schemas.openxmlformats.org/officeDocument/2006/relationships/hyperlink" Target="https://www.youtube.com/watch?v=ijc1eJVR9Qw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xHnRfhDmrk&amp;list=RDoxHnRfhDmrk&amp;start_radio=1" TargetMode="External"/><Relationship Id="rId2" Type="http://schemas.openxmlformats.org/officeDocument/2006/relationships/hyperlink" Target="https://www.youtube.com/watch?v=tNdYLGAxcW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wKOEJs602uk" TargetMode="External"/><Relationship Id="rId5" Type="http://schemas.openxmlformats.org/officeDocument/2006/relationships/hyperlink" Target="https://www.youtube.com/watch?v=IcrbM1l_BoI" TargetMode="External"/><Relationship Id="rId4" Type="http://schemas.openxmlformats.org/officeDocument/2006/relationships/hyperlink" Target="https://www.youtube.com/watch?v=MOWDb2TBYD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harrell+Williams&amp;stick=H4sIAAAAAAAAAONgVuLUz9U3MMnNszAEAHCHwLINAAAA&amp;sa=X&amp;ved=2ahUKEwi7gK_36dnfAhUP1xoKHZjdARoQMTAAegQIBxA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B754ABD-12E7-47D1-835F-E643E05E26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If You Can Sing It, You Can Say It: Teaching English through Songs</a:t>
            </a:r>
            <a:endParaRPr lang="he-IL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6F3AEA70-DC23-4756-87F5-93D9955DE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346284"/>
            <a:ext cx="7766936" cy="2081020"/>
          </a:xfrm>
        </p:spPr>
        <p:txBody>
          <a:bodyPr>
            <a:normAutofit/>
          </a:bodyPr>
          <a:lstStyle/>
          <a:p>
            <a:r>
              <a:rPr lang="en-US" sz="2400" dirty="0"/>
              <a:t>MITF Professional Development Seminar</a:t>
            </a:r>
          </a:p>
          <a:p>
            <a:r>
              <a:rPr lang="en-US" sz="2400" dirty="0"/>
              <a:t>September 8, 2019</a:t>
            </a:r>
            <a:endParaRPr lang="he-IL" sz="2400" dirty="0"/>
          </a:p>
          <a:p>
            <a:r>
              <a:rPr lang="en-US" sz="2400" dirty="0"/>
              <a:t>Lori Abramson, MAJE</a:t>
            </a:r>
          </a:p>
          <a:p>
            <a:r>
              <a:rPr lang="en-US" sz="2400" dirty="0"/>
              <a:t>Oranim International School</a:t>
            </a:r>
            <a:endParaRPr lang="he-IL" sz="2400" dirty="0"/>
          </a:p>
        </p:txBody>
      </p:sp>
      <p:pic>
        <p:nvPicPr>
          <p:cNvPr id="4" name="תמונה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18" y="5992586"/>
            <a:ext cx="2016262" cy="8601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6525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Characteristics of a good song for teaching language</a:t>
            </a:r>
            <a:br>
              <a:rPr lang="en-US" dirty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Simple lyrics</a:t>
            </a:r>
          </a:p>
          <a:p>
            <a:pPr algn="l" rtl="0"/>
            <a:r>
              <a:rPr lang="en-US" dirty="0"/>
              <a:t>Repetition</a:t>
            </a:r>
          </a:p>
          <a:p>
            <a:pPr algn="l" rtl="0"/>
            <a:r>
              <a:rPr lang="en-US" dirty="0"/>
              <a:t>Grammatically correct</a:t>
            </a:r>
          </a:p>
          <a:p>
            <a:pPr algn="l" rtl="0"/>
            <a:r>
              <a:rPr lang="en-US" dirty="0"/>
              <a:t>Not too fast</a:t>
            </a:r>
          </a:p>
          <a:p>
            <a:pPr algn="l" rtl="0"/>
            <a:r>
              <a:rPr lang="en-US" dirty="0"/>
              <a:t>Have (or could have) movements (even ones you make up)</a:t>
            </a:r>
          </a:p>
          <a:p>
            <a:pPr algn="l" rtl="0"/>
            <a:r>
              <a:rPr lang="en-US" dirty="0"/>
              <a:t>Clean and age appropriate (both the song AND the video)</a:t>
            </a:r>
          </a:p>
          <a:p>
            <a:pPr algn="l" rtl="0"/>
            <a:endParaRPr lang="en-US" dirty="0"/>
          </a:p>
          <a:p>
            <a:pPr marL="0" indent="0" algn="l" rtl="0">
              <a:buNone/>
            </a:pPr>
            <a:r>
              <a:rPr lang="en-US" dirty="0"/>
              <a:t>Resources: </a:t>
            </a:r>
          </a:p>
          <a:p>
            <a:pPr marL="0" indent="0" algn="l" rtl="0">
              <a:buNone/>
            </a:pPr>
            <a:r>
              <a:rPr lang="en-US" u="sng" dirty="0">
                <a:hlinkClick r:id="rId2"/>
              </a:rPr>
              <a:t>http://blog.tesol.org/four-tips-for-teaching-english-through-music</a:t>
            </a:r>
            <a:r>
              <a:rPr lang="he-IL" u="sng" dirty="0">
                <a:hlinkClick r:id="rId2"/>
              </a:rPr>
              <a:t>/</a:t>
            </a:r>
            <a:endParaRPr lang="en-US" u="sng" dirty="0"/>
          </a:p>
          <a:p>
            <a:pPr marL="0" indent="0" algn="l" rtl="0">
              <a:buNone/>
            </a:pPr>
            <a:r>
              <a:rPr lang="en-US" dirty="0">
                <a:hlinkClick r:id="rId3"/>
              </a:rPr>
              <a:t>https://www.fluentu.com/blog/educator-english/songs-for-teaching-english/</a:t>
            </a: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461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mine a song that you want to use to teach a concept </a:t>
            </a:r>
            <a:br>
              <a:rPr lang="en-US" dirty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77333" y="2207623"/>
            <a:ext cx="8963055" cy="4467496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/>
              <a:t>The story that the song tells</a:t>
            </a:r>
          </a:p>
          <a:p>
            <a:pPr lvl="1" algn="l" rtl="0">
              <a:lnSpc>
                <a:spcPct val="150000"/>
              </a:lnSpc>
            </a:pPr>
            <a:r>
              <a:rPr lang="en-US" sz="2400" dirty="0"/>
              <a:t>What is the song about?</a:t>
            </a:r>
          </a:p>
          <a:p>
            <a:pPr lvl="1" algn="l" rtl="0">
              <a:lnSpc>
                <a:spcPct val="150000"/>
              </a:lnSpc>
            </a:pPr>
            <a:r>
              <a:rPr lang="en-US" sz="2400" dirty="0"/>
              <a:t>What does this song say about the culture of the society? </a:t>
            </a:r>
          </a:p>
          <a:p>
            <a:pPr lvl="1" algn="l" rtl="0">
              <a:lnSpc>
                <a:spcPct val="150000"/>
              </a:lnSpc>
            </a:pPr>
            <a:r>
              <a:rPr lang="en-US" sz="2400" dirty="0"/>
              <a:t>How does it relate to the world of the student?</a:t>
            </a:r>
          </a:p>
          <a:p>
            <a:pPr lvl="1" algn="l" rtl="0">
              <a:lnSpc>
                <a:spcPct val="150000"/>
              </a:lnSpc>
            </a:pPr>
            <a:r>
              <a:rPr lang="en-US" sz="2400" dirty="0"/>
              <a:t>What questions could you ask about this story that you could discuss with students?</a:t>
            </a:r>
          </a:p>
          <a:p>
            <a:pPr lvl="1" algn="l" rtl="0"/>
            <a:endParaRPr lang="en-US" sz="2400" dirty="0"/>
          </a:p>
          <a:p>
            <a:pPr lvl="1" algn="l" rtl="0"/>
            <a:endParaRPr lang="en-US" dirty="0"/>
          </a:p>
          <a:p>
            <a:pPr algn="l" rtl="0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27866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5B8BB2-FAA2-4E68-936C-EB6C69109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mine a song that you want to use to teach a concept (cont.)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AB3ABBE-878F-428F-83FE-981721FD9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70846"/>
          </a:xfrm>
        </p:spPr>
        <p:txBody>
          <a:bodyPr>
            <a:normAutofit fontScale="85000" lnSpcReduction="10000"/>
          </a:bodyPr>
          <a:lstStyle/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dirty="0"/>
              <a:t>Elements of English language instruction </a:t>
            </a:r>
          </a:p>
          <a:p>
            <a:pPr lvl="1" algn="l" rtl="0">
              <a:lnSpc>
                <a:spcPct val="150000"/>
              </a:lnSpc>
            </a:pPr>
            <a:r>
              <a:rPr lang="en-US" sz="2000" dirty="0"/>
              <a:t>Be familiar with the vocabulary and grammar in the books used in class. Examples: Chunks, vocabulary, parts of speech, verb tenses, pronouns.</a:t>
            </a:r>
          </a:p>
          <a:p>
            <a:pPr lvl="1" algn="l" rtl="0">
              <a:lnSpc>
                <a:spcPct val="150000"/>
              </a:lnSpc>
            </a:pPr>
            <a:r>
              <a:rPr lang="en-US" sz="2000" dirty="0"/>
              <a:t>Identify relevant elements in the song. Choose one or two elements to focus on for now.</a:t>
            </a:r>
          </a:p>
          <a:p>
            <a:pPr lvl="1" algn="l" rtl="0">
              <a:lnSpc>
                <a:spcPct val="150000"/>
              </a:lnSpc>
            </a:pPr>
            <a:r>
              <a:rPr lang="en-US" sz="2000" dirty="0"/>
              <a:t>Where are those elements in the song? Does the chorus of the song reflect those elements? It’s fine to focus only on the chorus.</a:t>
            </a:r>
          </a:p>
          <a:p>
            <a:pPr lvl="1" algn="l" rtl="0">
              <a:lnSpc>
                <a:spcPct val="150000"/>
              </a:lnSpc>
            </a:pPr>
            <a:r>
              <a:rPr lang="en-US" sz="2000" dirty="0"/>
              <a:t>[You can always come back to the song at a later date not only to review but also to teach new elements.]</a:t>
            </a:r>
          </a:p>
          <a:p>
            <a:pPr lvl="1" algn="l" rtl="0">
              <a:lnSpc>
                <a:spcPct val="150000"/>
              </a:lnSpc>
            </a:pPr>
            <a:r>
              <a:rPr lang="en-US" sz="2000" dirty="0"/>
              <a:t>Is there complicated vocabulary or chunks or ideas that should be explained? How will you explain these elements?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51984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66AC33C-3753-47E9-BD4A-28F6F1867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Other tips for preparing your lesson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C355DDE-C96B-4A96-9555-0418BA6FF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7855"/>
            <a:ext cx="8596668" cy="4710545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Types of activities: Gap fills or close texts  Focus questions  True-false statements  Put these lines into the correct sequence  Dictation  Add a final verse  Circle the antonyms/synonyms of the given words  Discuss</a:t>
            </a:r>
          </a:p>
          <a:p>
            <a:pPr algn="l" rtl="0"/>
            <a:r>
              <a:rPr lang="en-US" dirty="0"/>
              <a:t>If you are showing a video, watch it all the way through before the lesson to make sure it’s appropriate.</a:t>
            </a:r>
          </a:p>
          <a:p>
            <a:pPr algn="l" rtl="0"/>
            <a:r>
              <a:rPr lang="en-US" dirty="0"/>
              <a:t>Print out the lyrics for the students. But - before you print, make sure that the printed lyrics match the music video or the audio.</a:t>
            </a:r>
          </a:p>
          <a:p>
            <a:pPr algn="l" rtl="0"/>
            <a:r>
              <a:rPr lang="en-US" dirty="0"/>
              <a:t>Prepare all your explanations beforehand – complicated words, grammar, background info, etc.</a:t>
            </a:r>
          </a:p>
          <a:p>
            <a:pPr algn="l" rtl="0"/>
            <a:r>
              <a:rPr lang="en-US" dirty="0"/>
              <a:t>Make sure that all your materials are ready before you start your lesson.</a:t>
            </a:r>
          </a:p>
          <a:p>
            <a:pPr algn="l" rtl="0"/>
            <a:r>
              <a:rPr lang="en-US" dirty="0"/>
              <a:t>Always always always check technology beforehand.</a:t>
            </a:r>
          </a:p>
          <a:p>
            <a:pPr algn="l" rtl="0"/>
            <a:r>
              <a:rPr lang="en-US" dirty="0"/>
              <a:t>Set up the videos, PowerPoint presentation and any other technology BEFORE the lesson begins.</a:t>
            </a:r>
          </a:p>
        </p:txBody>
      </p:sp>
    </p:spTree>
    <p:extLst>
      <p:ext uri="{BB962C8B-B14F-4D97-AF65-F5344CB8AC3E}">
        <p14:creationId xmlns:p14="http://schemas.microsoft.com/office/powerpoint/2010/main" val="3825079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3D5A27B-02E0-4A8F-B822-4A840D7CC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it’s your turn!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4C72964-389D-4074-9EB4-7D7238159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8471"/>
            <a:ext cx="8596668" cy="4702892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sz="2800" dirty="0"/>
              <a:t>Split up into groups of 3.</a:t>
            </a:r>
          </a:p>
          <a:p>
            <a:pPr algn="l" rtl="0"/>
            <a:r>
              <a:rPr lang="en-US" sz="2800" dirty="0"/>
              <a:t>Choose a song that’s appropriate for your students.</a:t>
            </a:r>
          </a:p>
          <a:p>
            <a:pPr algn="l" rtl="0"/>
            <a:r>
              <a:rPr lang="en-US" sz="2800" dirty="0"/>
              <a:t>Using the lesson plan template, create a lesson plan.</a:t>
            </a:r>
          </a:p>
          <a:p>
            <a:pPr marL="0" indent="0" algn="ctr" rtl="0">
              <a:buNone/>
            </a:pPr>
            <a:endParaRPr lang="en-US" sz="2800" dirty="0"/>
          </a:p>
          <a:p>
            <a:pPr marL="0" indent="0" algn="ctr" rtl="0">
              <a:buNone/>
            </a:pPr>
            <a:r>
              <a:rPr lang="en-US" sz="2800" dirty="0"/>
              <a:t>And most importantly, enjoy the process! Bring your love of music, your culture, your interests, and your sense of adventure to your students!</a:t>
            </a:r>
          </a:p>
          <a:p>
            <a:pPr marL="0" indent="0" algn="l" rtl="0">
              <a:buNone/>
            </a:pPr>
            <a:endParaRPr lang="en-US" sz="2800" dirty="0"/>
          </a:p>
          <a:p>
            <a:pPr marL="0" indent="0" algn="ctr" rtl="0">
              <a:buNone/>
            </a:pPr>
            <a:r>
              <a:rPr lang="en-US" sz="2800" dirty="0"/>
              <a:t>Good luck!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374704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 idx="4294967295"/>
          </p:nvPr>
        </p:nvSpPr>
        <p:spPr>
          <a:xfrm>
            <a:off x="0" y="2700338"/>
            <a:ext cx="8596313" cy="1827212"/>
          </a:xfrm>
        </p:spPr>
        <p:txBody>
          <a:bodyPr/>
          <a:lstStyle/>
          <a:p>
            <a:pPr algn="ctr"/>
            <a:r>
              <a:rPr lang="en-US" dirty="0"/>
              <a:t>In case you want to know more:</a:t>
            </a:r>
            <a:br>
              <a:rPr lang="en-US" dirty="0"/>
            </a:br>
            <a:r>
              <a:rPr lang="en-US" dirty="0"/>
              <a:t>Why use music to teach language?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6710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5">
            <a:extLst>
              <a:ext uri="{FF2B5EF4-FFF2-40B4-BE49-F238E27FC236}">
                <a16:creationId xmlns:a16="http://schemas.microsoft.com/office/drawing/2014/main" id="{2B2CBE7C-629B-4C35-81F2-981C4559C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344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Howard Gardner’s Multiple Intelligences (1983)</a:t>
            </a:r>
            <a:endParaRPr lang="he-IL" sz="4000" dirty="0"/>
          </a:p>
        </p:txBody>
      </p:sp>
      <p:pic>
        <p:nvPicPr>
          <p:cNvPr id="1028" name="Picture 4" descr="Image result for howard gardner multiple intelligences">
            <a:extLst>
              <a:ext uri="{FF2B5EF4-FFF2-40B4-BE49-F238E27FC236}">
                <a16:creationId xmlns:a16="http://schemas.microsoft.com/office/drawing/2014/main" id="{20587298-3AE6-4A72-9911-BC071A05DE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08836" y="1101331"/>
            <a:ext cx="6293590" cy="5391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>
            <a:extLst>
              <a:ext uri="{FF2B5EF4-FFF2-40B4-BE49-F238E27FC236}">
                <a16:creationId xmlns:a16="http://schemas.microsoft.com/office/drawing/2014/main" id="{6CE34009-00CB-4882-BA1A-AF89F86FEE8E}"/>
              </a:ext>
            </a:extLst>
          </p:cNvPr>
          <p:cNvSpPr/>
          <p:nvPr/>
        </p:nvSpPr>
        <p:spPr>
          <a:xfrm>
            <a:off x="838200" y="6492874"/>
            <a:ext cx="1219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200" dirty="0">
                <a:cs typeface="+mj-cs"/>
              </a:rPr>
              <a:t>https://www.psychologytoday.com/us/blog/unique-everybody-else/201311/the-illusory-theory-multiple-intelligences</a:t>
            </a:r>
          </a:p>
        </p:txBody>
      </p:sp>
    </p:spTree>
    <p:extLst>
      <p:ext uri="{BB962C8B-B14F-4D97-AF65-F5344CB8AC3E}">
        <p14:creationId xmlns:p14="http://schemas.microsoft.com/office/powerpoint/2010/main" val="487973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Intelligences and Language Learning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0" y="1789043"/>
            <a:ext cx="9274002" cy="4916557"/>
          </a:xfrm>
        </p:spPr>
        <p:txBody>
          <a:bodyPr>
            <a:normAutofit/>
          </a:bodyPr>
          <a:lstStyle/>
          <a:p>
            <a:pPr lvl="2" algn="l" rtl="0" fontAlgn="base">
              <a:lnSpc>
                <a:spcPct val="150000"/>
              </a:lnSpc>
            </a:pPr>
            <a:r>
              <a:rPr lang="en-US" sz="1600" dirty="0"/>
              <a:t>Language ability requires abilities in hearing, linguistic and memory (Skeehan, 1998). </a:t>
            </a:r>
          </a:p>
          <a:p>
            <a:pPr lvl="2" algn="l" rtl="0" fontAlgn="base">
              <a:lnSpc>
                <a:spcPct val="150000"/>
              </a:lnSpc>
            </a:pPr>
            <a:r>
              <a:rPr lang="en-US" sz="1600" dirty="0"/>
              <a:t>In order to activate memory, begin by creating meaning and context</a:t>
            </a:r>
          </a:p>
          <a:p>
            <a:pPr lvl="2" algn="l" rtl="0" fontAlgn="base">
              <a:lnSpc>
                <a:spcPct val="150000"/>
              </a:lnSpc>
            </a:pPr>
            <a:r>
              <a:rPr lang="en-US" sz="1600" dirty="0"/>
              <a:t>When we use Multiple Intelligences, teachers can create meaning for their students in ways that resonate for them. </a:t>
            </a:r>
          </a:p>
          <a:p>
            <a:pPr lvl="2" algn="l" rtl="0" fontAlgn="base">
              <a:lnSpc>
                <a:spcPct val="150000"/>
              </a:lnSpc>
            </a:pPr>
            <a:r>
              <a:rPr lang="en-US" sz="1600" dirty="0"/>
              <a:t>Catering to Multiple Intelligences also makes the lesson more interesting and increases motivation.</a:t>
            </a:r>
          </a:p>
          <a:p>
            <a:pPr lvl="2" algn="l" rtl="0" fontAlgn="base">
              <a:lnSpc>
                <a:spcPct val="150000"/>
              </a:lnSpc>
            </a:pPr>
            <a:r>
              <a:rPr lang="en-US" sz="1600" dirty="0"/>
              <a:t>Teaching music increases achievement in other areas. </a:t>
            </a:r>
          </a:p>
          <a:p>
            <a:pPr lvl="2" algn="l" rtl="0" fontAlgn="base">
              <a:lnSpc>
                <a:spcPct val="150000"/>
              </a:lnSpc>
            </a:pPr>
            <a:r>
              <a:rPr lang="en-US" sz="1600" dirty="0"/>
              <a:t>Physical effect of teaching music helps students to focus and to create a connection with themselves. </a:t>
            </a:r>
          </a:p>
          <a:p>
            <a:pPr lvl="2" algn="l" rtl="0" fontAlgn="base">
              <a:lnSpc>
                <a:spcPct val="150000"/>
              </a:lnSpc>
            </a:pPr>
            <a:r>
              <a:rPr lang="en-US" sz="1600" dirty="0"/>
              <a:t>Teaching music increases creativity and creates a nice atmosphere in the class. 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82920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Specific songs and teaching ideas, by grades</a:t>
            </a:r>
            <a:br>
              <a:rPr lang="en-US" dirty="0"/>
            </a:br>
            <a:r>
              <a:rPr lang="en-US" dirty="0"/>
              <a:t>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77334" y="1792706"/>
            <a:ext cx="8949992" cy="5185610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b="1" dirty="0"/>
              <a:t>Kitah Gimel (Third Grade)</a:t>
            </a:r>
          </a:p>
          <a:p>
            <a:pPr lvl="1" algn="l" rtl="0"/>
            <a:r>
              <a:rPr lang="en-US" sz="1900" dirty="0"/>
              <a:t>Chicka Chicka Boom Boom (ABCs) </a:t>
            </a:r>
            <a:r>
              <a:rPr lang="en-US" sz="1900" dirty="0">
                <a:hlinkClick r:id="rId2"/>
              </a:rPr>
              <a:t>https://www.youtube.com/watch?v=BPWk3SjKRAs</a:t>
            </a:r>
            <a:r>
              <a:rPr lang="en-US" sz="1900" dirty="0"/>
              <a:t> </a:t>
            </a:r>
          </a:p>
          <a:p>
            <a:pPr lvl="1" algn="l" rtl="0"/>
            <a:r>
              <a:rPr lang="en-US" sz="1900" dirty="0"/>
              <a:t>Busy beavers ABC song </a:t>
            </a:r>
            <a:r>
              <a:rPr lang="en-US" sz="1900" u="sng" dirty="0">
                <a:hlinkClick r:id="rId3"/>
              </a:rPr>
              <a:t>https://www.youtube.com/watch?v=ZwBKVmj2Mog</a:t>
            </a:r>
            <a:endParaRPr lang="en-US" sz="1900" dirty="0"/>
          </a:p>
          <a:p>
            <a:pPr lvl="1" algn="l" rtl="0"/>
            <a:r>
              <a:rPr lang="en-US" sz="1900" dirty="0"/>
              <a:t>Animals </a:t>
            </a:r>
            <a:r>
              <a:rPr lang="en-US" sz="1900" u="sng" dirty="0">
                <a:hlinkClick r:id="rId4"/>
              </a:rPr>
              <a:t>https://www.youtube.com/watch?v=_6HzoUcx3eo</a:t>
            </a:r>
            <a:endParaRPr lang="en-US" sz="1900" dirty="0"/>
          </a:p>
          <a:p>
            <a:pPr lvl="1" algn="l" rtl="0"/>
            <a:r>
              <a:rPr lang="en-US" sz="1900" dirty="0"/>
              <a:t>Food/Do you like? Yes I do, no I don't. Super simple songs </a:t>
            </a:r>
            <a:r>
              <a:rPr lang="en-US" sz="1900" u="sng" dirty="0">
                <a:hlinkClick r:id="rId5"/>
              </a:rPr>
              <a:t>https://www.youtube.com/watch?v=13mftBvRmvM</a:t>
            </a:r>
            <a:r>
              <a:rPr lang="en-US" sz="1900" dirty="0"/>
              <a:t> </a:t>
            </a:r>
          </a:p>
          <a:p>
            <a:pPr lvl="1" algn="l" rtl="0"/>
            <a:r>
              <a:rPr lang="en-US" sz="1900" dirty="0"/>
              <a:t>Prepositions – In On Under </a:t>
            </a:r>
            <a:r>
              <a:rPr lang="en-US" sz="1900" u="sng" dirty="0">
                <a:solidFill>
                  <a:schemeClr val="accent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https://www.youtube.com/watch?v=QYerFOnPxu8&amp;list=PL0JjqIO2IiiK4Q_I0tQgzwwaxy6rw17PF</a:t>
            </a:r>
            <a:endParaRPr lang="en-US" sz="1900" u="sng" dirty="0">
              <a:solidFill>
                <a:schemeClr val="accent1"/>
              </a:solidFill>
            </a:endParaRPr>
          </a:p>
          <a:p>
            <a:pPr lvl="1" algn="l" rtl="0"/>
            <a:r>
              <a:rPr lang="en-US" sz="1900" dirty="0"/>
              <a:t>Prepositions – Yellow Submarine </a:t>
            </a:r>
            <a:r>
              <a:rPr lang="en-US" sz="1900" u="sng" dirty="0">
                <a:solidFill>
                  <a:schemeClr val="accent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https://www.youtube.com/watch?v=m2uTFF_3MaA</a:t>
            </a:r>
            <a:r>
              <a:rPr lang="en-US" sz="1900" u="sng" dirty="0">
                <a:solidFill>
                  <a:schemeClr val="accent1"/>
                </a:solidFill>
              </a:rPr>
              <a:t> </a:t>
            </a:r>
          </a:p>
          <a:p>
            <a:pPr lvl="1" algn="l" rtl="0"/>
            <a:r>
              <a:rPr lang="en-US" sz="1900" dirty="0"/>
              <a:t>All I Really Need – Raffi (I need) </a:t>
            </a:r>
            <a:r>
              <a:rPr lang="en-US" sz="1900" u="sng" dirty="0">
                <a:solidFill>
                  <a:schemeClr val="accent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https://www.youtube.com/watch?v=Y8Qj82Sx2zI</a:t>
            </a:r>
            <a:endParaRPr lang="en-US" sz="1900" u="sng" dirty="0">
              <a:solidFill>
                <a:schemeClr val="accent1"/>
              </a:solidFill>
            </a:endParaRPr>
          </a:p>
          <a:p>
            <a:pPr algn="l" rtl="0"/>
            <a:endParaRPr lang="en-US" dirty="0"/>
          </a:p>
          <a:p>
            <a:pPr algn="l" rtl="0"/>
            <a:endParaRPr lang="he-IL" sz="1900" dirty="0"/>
          </a:p>
        </p:txBody>
      </p:sp>
    </p:spTree>
    <p:extLst>
      <p:ext uri="{BB962C8B-B14F-4D97-AF65-F5344CB8AC3E}">
        <p14:creationId xmlns:p14="http://schemas.microsoft.com/office/powerpoint/2010/main" val="758569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81CB135-AC52-48C7-B17C-FC9BCA5E4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songs and teaching ideas, by grades (cont.)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7C9FDBB-41F6-45A2-A7CB-D6B2A9564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/>
              <a:t>Kitah Dalet (Fourth Grade)</a:t>
            </a:r>
          </a:p>
          <a:p>
            <a:pPr algn="l" rtl="0"/>
            <a:r>
              <a:rPr lang="en-US" dirty="0"/>
              <a:t>Days of the week/months – Busy Beavers – </a:t>
            </a:r>
            <a:r>
              <a:rPr lang="en-US" u="sng" dirty="0">
                <a:hlinkClick r:id="rId2"/>
              </a:rPr>
              <a:t>https://www.youtube.com/watch?v=oyg6L6X5JPQ&amp;list=PLUgHK1I7rOzWFBJ1L4RFDkEmBe1M6PMU6</a:t>
            </a:r>
            <a:endParaRPr lang="en-US" dirty="0"/>
          </a:p>
          <a:p>
            <a:pPr algn="l" rtl="0"/>
            <a:r>
              <a:rPr lang="en-US" dirty="0"/>
              <a:t>Rooms  - Busy Beavers the House Song – </a:t>
            </a:r>
            <a:r>
              <a:rPr lang="en-US" u="sng" dirty="0">
                <a:hlinkClick r:id="rId3"/>
              </a:rPr>
              <a:t>https://www.youtube.com/watch?v=DR5qPNPGCmY</a:t>
            </a:r>
            <a:endParaRPr lang="en-US" dirty="0"/>
          </a:p>
          <a:p>
            <a:pPr algn="l" rtl="0"/>
            <a:r>
              <a:rPr lang="en-US" dirty="0"/>
              <a:t>Feelings – Happy (Pharrell Williams/Minions) </a:t>
            </a:r>
            <a:r>
              <a:rPr lang="en-US" u="sng" dirty="0">
                <a:hlinkClick r:id="rId4"/>
              </a:rPr>
              <a:t>https://www.youtube.com/watch?v=MOWDb2TBYDg</a:t>
            </a:r>
            <a:endParaRPr lang="en-US" u="sng" dirty="0"/>
          </a:p>
          <a:p>
            <a:pPr algn="l" rtl="0"/>
            <a:r>
              <a:rPr lang="en-US" dirty="0"/>
              <a:t>Prepositions – Yellow Submarine </a:t>
            </a:r>
            <a:r>
              <a:rPr lang="en-US" u="sng" dirty="0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https://www.youtube.com/watch?v=m2uTFF_3MaA</a:t>
            </a:r>
            <a:r>
              <a:rPr lang="en-US" u="sng" dirty="0">
                <a:solidFill>
                  <a:schemeClr val="accent1"/>
                </a:solidFill>
              </a:rPr>
              <a:t> </a:t>
            </a:r>
          </a:p>
          <a:p>
            <a:pPr algn="l" rtl="0"/>
            <a:endParaRPr lang="en-US" dirty="0"/>
          </a:p>
          <a:p>
            <a:pPr marL="0" indent="0" algn="l" rtl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00207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964DDFE-C94A-4FD4-83B3-BCAC61E17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Our Goals for Today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5828C7A-7302-46A6-B771-0E9C7F922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4663"/>
            <a:ext cx="8596668" cy="4656699"/>
          </a:xfrm>
        </p:spPr>
        <p:txBody>
          <a:bodyPr>
            <a:normAutofit/>
          </a:bodyPr>
          <a:lstStyle/>
          <a:p>
            <a:pPr marL="1257300" lvl="2" indent="-34290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2000" dirty="0"/>
              <a:t>How to use a song to teach English</a:t>
            </a:r>
          </a:p>
          <a:p>
            <a:pPr marL="1257300" lvl="2" indent="-34290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2000" dirty="0"/>
              <a:t>Lesson planning</a:t>
            </a:r>
          </a:p>
          <a:p>
            <a:pPr marL="1257300" lvl="2" indent="-34290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2000" dirty="0"/>
              <a:t>Resources:</a:t>
            </a:r>
          </a:p>
          <a:p>
            <a:pPr marL="1714500" lvl="3" indent="-342900" algn="l" rtl="0">
              <a:lnSpc>
                <a:spcPct val="200000"/>
              </a:lnSpc>
              <a:buFont typeface="+mj-lt"/>
              <a:buAutoNum type="alphaLcParenR"/>
            </a:pPr>
            <a:r>
              <a:rPr lang="en-US" sz="1600" dirty="0"/>
              <a:t>Characteristics of a good song for teaching language</a:t>
            </a:r>
          </a:p>
          <a:p>
            <a:pPr marL="1714500" lvl="3" indent="-342900" algn="l" rtl="0">
              <a:lnSpc>
                <a:spcPct val="200000"/>
              </a:lnSpc>
              <a:buFont typeface="+mj-lt"/>
              <a:buAutoNum type="alphaLcParenR"/>
            </a:pPr>
            <a:r>
              <a:rPr lang="en-US" sz="1600" dirty="0"/>
              <a:t>How to mine a song that you want to use to teach a concept </a:t>
            </a:r>
          </a:p>
          <a:p>
            <a:pPr marL="1714500" lvl="3" indent="-342900" algn="l" rtl="0">
              <a:lnSpc>
                <a:spcPct val="200000"/>
              </a:lnSpc>
              <a:buFont typeface="+mj-lt"/>
              <a:buAutoNum type="alphaLcParenR"/>
            </a:pPr>
            <a:r>
              <a:rPr lang="en-US" sz="1600" dirty="0"/>
              <a:t>Specific songs and teaching ideas, by grades</a:t>
            </a:r>
          </a:p>
          <a:p>
            <a:pPr marL="1714500" lvl="3" indent="-342900" algn="l" rtl="0">
              <a:lnSpc>
                <a:spcPct val="200000"/>
              </a:lnSpc>
              <a:buFont typeface="+mj-lt"/>
              <a:buAutoNum type="alphaLcParenR"/>
            </a:pPr>
            <a:r>
              <a:rPr lang="en-US" sz="1600" dirty="0"/>
              <a:t>And for those who want more – Some theory and research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89877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songs and teaching ideas, by grades (cont.)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77334" y="1930399"/>
            <a:ext cx="8596668" cy="4110963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Kitah Hay (Fifth Grade)</a:t>
            </a:r>
          </a:p>
          <a:p>
            <a:pPr lvl="1" algn="l" rtl="0"/>
            <a:r>
              <a:rPr lang="en-US" dirty="0"/>
              <a:t>Days of the week/</a:t>
            </a:r>
            <a:r>
              <a:rPr lang="en-US" b="1" dirty="0"/>
              <a:t>months</a:t>
            </a:r>
            <a:r>
              <a:rPr lang="en-US" dirty="0"/>
              <a:t> – Busy Beavers – </a:t>
            </a:r>
            <a:r>
              <a:rPr lang="en-US" u="sng" dirty="0">
                <a:hlinkClick r:id="rId2"/>
              </a:rPr>
              <a:t>https://www.youtube.com/watch?v=oyg6L6X5JPQ&amp;list=PLUgHK1I7rOzWFBJ1L4RFDkEmBe1M6PMU6</a:t>
            </a:r>
            <a:endParaRPr lang="en-US" dirty="0"/>
          </a:p>
          <a:p>
            <a:pPr lvl="1" algn="l" rtl="0"/>
            <a:r>
              <a:rPr lang="en-US" dirty="0"/>
              <a:t>Weather </a:t>
            </a:r>
            <a:r>
              <a:rPr lang="en-US" u="sng" dirty="0">
                <a:hlinkClick r:id="rId3"/>
              </a:rPr>
              <a:t>https://www.youtube.com/watch?v=SA_zWo5LGF0</a:t>
            </a:r>
            <a:r>
              <a:rPr lang="en-US" dirty="0"/>
              <a:t> </a:t>
            </a:r>
          </a:p>
          <a:p>
            <a:pPr lvl="1" algn="l" rtl="0"/>
            <a:r>
              <a:rPr lang="en-US" dirty="0"/>
              <a:t>Saving water – There's a Hole in my Bucket  </a:t>
            </a:r>
            <a:r>
              <a:rPr lang="en-US" u="sng" dirty="0">
                <a:hlinkClick r:id="rId4"/>
              </a:rPr>
              <a:t>https://www.youtube.com/watch?v=ijc1eJVR9Qw</a:t>
            </a:r>
            <a:endParaRPr lang="en-US" u="sng" dirty="0"/>
          </a:p>
          <a:p>
            <a:pPr lvl="1" algn="l" rtl="0"/>
            <a:r>
              <a:rPr lang="en-US" dirty="0"/>
              <a:t>Am/Is/Are – Happy </a:t>
            </a:r>
            <a:r>
              <a:rPr lang="en-US" u="sng" dirty="0">
                <a:hlinkClick r:id="rId5"/>
              </a:rPr>
              <a:t>https://www.youtube.com/watch?v=MOWDb2TBYDg</a:t>
            </a:r>
            <a:endParaRPr lang="en-US" u="sng" dirty="0"/>
          </a:p>
          <a:p>
            <a:pPr lvl="1" algn="l" rtl="0"/>
            <a:r>
              <a:rPr lang="en-US" dirty="0"/>
              <a:t>Present Simple – She Loves You </a:t>
            </a:r>
            <a:r>
              <a:rPr lang="en-US" u="sng" dirty="0">
                <a:hlinkClick r:id="rId6"/>
              </a:rPr>
              <a:t>https://www.youtube.com/watch?v=nHYJ4in1PvY</a:t>
            </a:r>
            <a:r>
              <a:rPr lang="en-US" u="sng" dirty="0"/>
              <a:t> </a:t>
            </a:r>
            <a:r>
              <a:rPr lang="en-US" dirty="0"/>
              <a:t>and Hello, Goodbye </a:t>
            </a:r>
            <a:r>
              <a:rPr lang="en-US" u="sng" dirty="0">
                <a:hlinkClick r:id="rId7"/>
              </a:rPr>
              <a:t>https://www.youtube.com/watch?v=rblYSKz_VnI</a:t>
            </a:r>
            <a:endParaRPr lang="en-US" u="sng" dirty="0"/>
          </a:p>
          <a:p>
            <a:pPr lvl="1" algn="l" rtl="0"/>
            <a:r>
              <a:rPr lang="en-US" dirty="0"/>
              <a:t>Present Progressive – Sailing </a:t>
            </a:r>
            <a:r>
              <a:rPr lang="en-US" dirty="0">
                <a:hlinkClick r:id="rId8"/>
              </a:rPr>
              <a:t>https://www.youtube.com/watch?v=FOt3oQ_k008</a:t>
            </a:r>
            <a:endParaRPr lang="en-US" dirty="0"/>
          </a:p>
          <a:p>
            <a:pPr marL="457200" lvl="1" indent="0" algn="l" rtl="0">
              <a:buNone/>
            </a:pPr>
            <a:endParaRPr lang="en-US" dirty="0"/>
          </a:p>
          <a:p>
            <a:pPr lvl="1"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843656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songs and teaching ideas, by grades (cont.)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/>
              <a:t>Kitah Vav (Sixth Grade)</a:t>
            </a:r>
          </a:p>
          <a:p>
            <a:pPr algn="l" rtl="0"/>
            <a:r>
              <a:rPr lang="en-US" dirty="0"/>
              <a:t>Art – Vincent Van Gogh – Vincent </a:t>
            </a:r>
            <a:r>
              <a:rPr lang="en-US" u="sng" dirty="0">
                <a:hlinkClick r:id="rId2"/>
              </a:rPr>
              <a:t>https://www.youtube.com/watch?v=tNdYLGAxcWA</a:t>
            </a:r>
            <a:r>
              <a:rPr lang="en-US" dirty="0"/>
              <a:t> or </a:t>
            </a:r>
            <a:r>
              <a:rPr lang="en-US" u="sng" dirty="0">
                <a:hlinkClick r:id="rId3"/>
              </a:rPr>
              <a:t>https://www.youtube.com/watch?v=oxHnRfhDmrk&amp;list=RDoxHnRfhDmrk&amp;start_radio=1</a:t>
            </a:r>
            <a:endParaRPr lang="en-US" u="sng" dirty="0"/>
          </a:p>
          <a:p>
            <a:pPr algn="l" rtl="0"/>
            <a:r>
              <a:rPr lang="en-US" dirty="0"/>
              <a:t>Word Chunks (clap along, bring me down) – Happy (Pharrell Williams) </a:t>
            </a:r>
            <a:r>
              <a:rPr lang="en-US" u="sng" dirty="0">
                <a:hlinkClick r:id="rId4"/>
              </a:rPr>
              <a:t>https://www.youtube.com/watch?v=MOWDb2TBYDg</a:t>
            </a:r>
            <a:r>
              <a:rPr lang="en-US" u="sng" dirty="0"/>
              <a:t> </a:t>
            </a:r>
          </a:p>
          <a:p>
            <a:pPr algn="l" rtl="0"/>
            <a:r>
              <a:rPr lang="en-US" dirty="0"/>
              <a:t>Word chunks (wake up, caught up, open up) – Wake Me Up (Avicii) </a:t>
            </a:r>
            <a:r>
              <a:rPr lang="en-US" u="sng" dirty="0">
                <a:hlinkClick r:id="rId5"/>
              </a:rPr>
              <a:t>https://www.youtube.com/watch?v=IcrbM1l_BoI</a:t>
            </a:r>
            <a:endParaRPr lang="en-US" b="1" dirty="0"/>
          </a:p>
          <a:p>
            <a:pPr algn="l" rtl="0"/>
            <a:r>
              <a:rPr lang="en-US" dirty="0"/>
              <a:t>What About Us (Pink) </a:t>
            </a:r>
            <a:r>
              <a:rPr lang="en-US" u="sng" dirty="0">
                <a:hlinkClick r:id="rId6"/>
              </a:rPr>
              <a:t>https://www.youtube.com/watch?v=wKOEJs602uk</a:t>
            </a:r>
            <a:r>
              <a:rPr lang="en-US" u="sng" dirty="0"/>
              <a:t> </a:t>
            </a:r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89485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CAE0B4A1-6949-43A3-9092-2A57C59CA0F4}"/>
              </a:ext>
            </a:extLst>
          </p:cNvPr>
          <p:cNvSpPr/>
          <p:nvPr/>
        </p:nvSpPr>
        <p:spPr>
          <a:xfrm>
            <a:off x="508987" y="0"/>
            <a:ext cx="8990120" cy="6579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Happy - </a:t>
            </a:r>
            <a:r>
              <a:rPr lang="en-US" u="sng" dirty="0">
                <a:solidFill>
                  <a:srgbClr val="6600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Pharrell Williams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might seem crazy what I'm 'bout to say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Sunshine she's here, you can take a break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I'm a hot air balloon that could go to space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the air, like I don't care baby by the way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Huh, 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a room without a roof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happiness is the truth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know what happiness is to you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that's what you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wanna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Here come bad news, talking this and that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(Yeah) Well, give me all you got, and don't hold it back 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(Yeah) Well, I should probably warn you I'll be just fine 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(Yeah) No offense to you, don't waste your time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Here's why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913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6DB31C7A-F98E-4067-B32B-2BBD5B30C090}"/>
              </a:ext>
            </a:extLst>
          </p:cNvPr>
          <p:cNvSpPr/>
          <p:nvPr/>
        </p:nvSpPr>
        <p:spPr>
          <a:xfrm>
            <a:off x="899603" y="0"/>
            <a:ext cx="7143565" cy="6380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a room without a roof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happiness is the truth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know what happiness is to you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that's what you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wanna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Hey, come on, uh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Bring me down, can't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nuthin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' (happy)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Bring me down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 level is too high to bring me down (happy)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Can't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nuthin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', bring me down (happy)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said, let me tell you now,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unh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Bring me down, can't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nuthin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', bring me down (happy, happy, 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 level is too high to bring me down (happy, happy, 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Can't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nuthin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' bring me down (happy, happy, 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said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00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9D50D342-CB8E-4393-910B-7A1371600B7F}"/>
              </a:ext>
            </a:extLst>
          </p:cNvPr>
          <p:cNvSpPr/>
          <p:nvPr/>
        </p:nvSpPr>
        <p:spPr>
          <a:xfrm>
            <a:off x="230819" y="0"/>
            <a:ext cx="10449017" cy="6699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a room without a roof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happiness is the truth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know what happiness is to you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that's what you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wanna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 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a room without a roof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happiness is the truth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know what happiness is to you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Clap along if you feel like that's what you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wanna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Come on,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unh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bring me down can't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nuthin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' (happy, happy, 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Bring me down my level is too high (happy, happy, 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Bring me down can't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nuthin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' (happy, happy, happy)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Bring me down, I said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139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914DA44A-6413-49FE-9E73-3D9B9A15060C}"/>
              </a:ext>
            </a:extLst>
          </p:cNvPr>
          <p:cNvSpPr/>
          <p:nvPr/>
        </p:nvSpPr>
        <p:spPr>
          <a:xfrm>
            <a:off x="793071" y="469503"/>
            <a:ext cx="6486617" cy="5918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Clap along if you feel like a room without a roof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Clap along if you feel like happiness is the truth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Clap along if you know what happiness is to you, eh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eh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eh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Clap along if you feel like that's what you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wanna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Clap along if you feel like a room without a roof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Clap along if you feel like happiness is the truth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Clap along if you know what happiness is to you, eh hey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I'm happy</a:t>
            </a:r>
            <a:b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Clap along if you feel like that's what you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wanna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do, heh come 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000"/>
              </a:spcAft>
            </a:pPr>
            <a:r>
              <a:rPr lang="en-US" sz="1200" dirty="0">
                <a:solidFill>
                  <a:srgbClr val="70757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Songwriters: Pharrell Williams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375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9366" y="2768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Lesson Planning</a:t>
            </a:r>
            <a:br>
              <a:rPr lang="en-US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62392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8301227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3E928F03-AB9E-4C47-8660-7F26B48C4F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08879"/>
              </p:ext>
            </p:extLst>
          </p:nvPr>
        </p:nvGraphicFramePr>
        <p:xfrm>
          <a:off x="601758" y="593766"/>
          <a:ext cx="8090980" cy="55339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136840">
                  <a:extLst>
                    <a:ext uri="{9D8B030D-6E8A-4147-A177-3AD203B41FA5}">
                      <a16:colId xmlns:a16="http://schemas.microsoft.com/office/drawing/2014/main" val="2403235944"/>
                    </a:ext>
                  </a:extLst>
                </a:gridCol>
                <a:gridCol w="996172">
                  <a:extLst>
                    <a:ext uri="{9D8B030D-6E8A-4147-A177-3AD203B41FA5}">
                      <a16:colId xmlns:a16="http://schemas.microsoft.com/office/drawing/2014/main" val="2897369881"/>
                    </a:ext>
                  </a:extLst>
                </a:gridCol>
                <a:gridCol w="1957968">
                  <a:extLst>
                    <a:ext uri="{9D8B030D-6E8A-4147-A177-3AD203B41FA5}">
                      <a16:colId xmlns:a16="http://schemas.microsoft.com/office/drawing/2014/main" val="2086187906"/>
                    </a:ext>
                  </a:extLst>
                </a:gridCol>
              </a:tblGrid>
              <a:tr h="399282">
                <a:tc gridSpan="3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Lesson Plan Template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605393"/>
                  </a:ext>
                </a:extLst>
              </a:tr>
              <a:tr h="229504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Date: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512" marR="53512" marT="74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Comic Sans MS" panose="030F0702030302020204" pitchFamily="66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Lesson duration: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min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1008717"/>
                  </a:ext>
                </a:extLst>
              </a:tr>
              <a:tr h="229504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Subject &amp; Grade: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512" marR="53512" marT="74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780144"/>
                  </a:ext>
                </a:extLst>
              </a:tr>
              <a:tr h="589514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Lesson Topic: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Book &amp; Unit: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Teacher: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512" marR="53512" marT="74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871644"/>
                  </a:ext>
                </a:extLst>
              </a:tr>
              <a:tr h="317462">
                <a:tc gridSpan="3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Lesson Objective(s)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520091"/>
                  </a:ext>
                </a:extLst>
              </a:tr>
              <a:tr h="497467">
                <a:tc gridSpan="3">
                  <a:txBody>
                    <a:bodyPr/>
                    <a:lstStyle/>
                    <a:p>
                      <a:pPr marL="171450" marR="347472" indent="-171450"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Reading and letter sound practice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171450" marR="347472" indent="-171450" algn="just" defTabSz="4572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Vocabulary learning and practice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  <a:cs typeface="Times New Roman" panose="02020603050405020304" pitchFamily="18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078079"/>
                  </a:ext>
                </a:extLst>
              </a:tr>
              <a:tr h="317462">
                <a:tc gridSpan="3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Learning Outcome(s)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480441"/>
                  </a:ext>
                </a:extLst>
              </a:tr>
              <a:tr h="497467">
                <a:tc gridSpan="3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SWBATs (Students will be able to . . .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read , write , act out , talk about, design, use, complete, answer, ask, match, identify, evaluate, produce, describe, recognize, present, create, etc.)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402543"/>
                  </a:ext>
                </a:extLst>
              </a:tr>
              <a:tr h="317462">
                <a:tc gridSpan="3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Learning Context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077907"/>
                  </a:ext>
                </a:extLst>
              </a:tr>
              <a:tr h="677470">
                <a:tc gridSpan="3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Small group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One-on-one learning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073880"/>
                  </a:ext>
                </a:extLst>
              </a:tr>
              <a:tr h="317462">
                <a:tc gridSpan="3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Assessment/Evaluation (Formative/Summative)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566508"/>
                  </a:ext>
                </a:extLst>
              </a:tr>
              <a:tr h="1143844">
                <a:tc gridSpan="2">
                  <a:txBody>
                    <a:bodyPr/>
                    <a:lstStyle/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 panose="020B0604020202020204" pitchFamily="34" charset="0"/>
                        <a:buChar char="·"/>
                        <a:tabLst>
                          <a:tab pos="457200" algn="l"/>
                        </a:tabLst>
                      </a:pPr>
                      <a:r>
                        <a:rPr lang="en-US" sz="900" b="0" i="0" u="none" strike="noStrike" dirty="0"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How will students demonstrate that they have achieved the lesson objective?</a:t>
                      </a: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900" b="0" i="0" u="none" strike="noStrike" dirty="0"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This should be embedded throughout the lesson (formative) as well as at the end of the lesson (summative).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900" b="0" i="0" u="none" strike="noStrike" dirty="0"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 can be done through worksheets, small quizzes, questions, games, etc.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350" marR="71350" marT="35675" marB="35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effectLst/>
                          <a:latin typeface="Comic Sans MS" panose="030F07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2199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456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47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8" name="Group 49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3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5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89" name="Rectangle 60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98345329-C7D6-4DCA-AFF2-23E53801F6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468834"/>
              </p:ext>
            </p:extLst>
          </p:nvPr>
        </p:nvGraphicFramePr>
        <p:xfrm>
          <a:off x="1126309" y="1311293"/>
          <a:ext cx="9941259" cy="423178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829203">
                  <a:extLst>
                    <a:ext uri="{9D8B030D-6E8A-4147-A177-3AD203B41FA5}">
                      <a16:colId xmlns:a16="http://schemas.microsoft.com/office/drawing/2014/main" val="945434520"/>
                    </a:ext>
                  </a:extLst>
                </a:gridCol>
                <a:gridCol w="1112056">
                  <a:extLst>
                    <a:ext uri="{9D8B030D-6E8A-4147-A177-3AD203B41FA5}">
                      <a16:colId xmlns:a16="http://schemas.microsoft.com/office/drawing/2014/main" val="3545029305"/>
                    </a:ext>
                  </a:extLst>
                </a:gridCol>
              </a:tblGrid>
              <a:tr h="420640">
                <a:tc gridSpan="2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Lesson Outline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0224" marR="140224" marT="70112" marB="7011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32059"/>
                  </a:ext>
                </a:extLst>
              </a:tr>
              <a:tr h="102654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Engagement – Opening (Warm-up) Activities: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 u="none" strike="noStrike" dirty="0">
                          <a:effectLst/>
                        </a:rPr>
                        <a:t>Describe how the teacher will capture students’ interest.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 u="none" strike="noStrike" dirty="0">
                          <a:effectLst/>
                        </a:rPr>
                        <a:t>What kind of questions should the students ask themselves after the engagement?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4572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168" marR="105168" marT="146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5 min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168" marR="105168" marT="14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928035"/>
                  </a:ext>
                </a:extLst>
              </a:tr>
              <a:tr h="175806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Teaching &amp; Lesson Procedure: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 u="none" strike="noStrike" dirty="0">
                          <a:effectLst/>
                        </a:rPr>
                        <a:t>Describe the topic and teach the new material.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4572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 u="none" strike="noStrike" dirty="0">
                          <a:effectLst/>
                        </a:rPr>
                        <a:t>What kind of questions should the students ask themselves after the engagement?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 u="none" strike="noStrike" dirty="0">
                          <a:effectLst/>
                        </a:rPr>
                        <a:t>Exercises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 u="none" strike="noStrike" dirty="0">
                          <a:effectLst/>
                        </a:rPr>
                        <a:t>Games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4572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168" marR="105168" marT="146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algn="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10 min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algn="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algn="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algn="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20 min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168" marR="105168" marT="146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07746"/>
                  </a:ext>
                </a:extLst>
              </a:tr>
              <a:tr h="102654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Closing: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 u="none" strike="noStrike" dirty="0">
                          <a:effectLst/>
                        </a:rPr>
                        <a:t>Assess what the students have learned this lesson. Was it successful?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 u="none" strike="noStrike" dirty="0">
                          <a:effectLst/>
                        </a:rPr>
                        <a:t>Describe what the students have learned very shortly – summarize.</a:t>
                      </a:r>
                      <a:endParaRPr lang="en-US" sz="2700" u="none" strike="noStrike" dirty="0">
                        <a:effectLst/>
                      </a:endParaRPr>
                    </a:p>
                    <a:p>
                      <a:pPr marR="347472" indent="-347472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 u="none" strike="noStrike" dirty="0">
                          <a:effectLst/>
                        </a:rPr>
                        <a:t>Suggestion: Give positive feedback about their effort.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168" marR="105168" marT="146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</a:rPr>
                        <a:t>10 min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168" marR="105168" marT="146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883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3417063"/>
      </p:ext>
    </p:extLst>
  </p:cSld>
  <p:clrMapOvr>
    <a:masterClrMapping/>
  </p:clrMapOvr>
</p:sld>
</file>

<file path=ppt/theme/theme1.xml><?xml version="1.0" encoding="utf-8"?>
<a:theme xmlns:a="http://schemas.openxmlformats.org/drawingml/2006/main" name="פיאה">
  <a:themeElements>
    <a:clrScheme name="פיאה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פיאה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פיאה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7A8920D04206194E8D15FF6002CE6884" ma:contentTypeVersion="11" ma:contentTypeDescription="צור מסמך חדש." ma:contentTypeScope="" ma:versionID="3f5ed8a52d5c35a66a0c2eb2daee79b6">
  <xsd:schema xmlns:xsd="http://www.w3.org/2001/XMLSchema" xmlns:xs="http://www.w3.org/2001/XMLSchema" xmlns:p="http://schemas.microsoft.com/office/2006/metadata/properties" xmlns:ns3="dbeae8c3-1334-4997-91cb-00ce7bfe2709" xmlns:ns4="214807fc-8716-4e05-9599-eb51ee379f07" targetNamespace="http://schemas.microsoft.com/office/2006/metadata/properties" ma:root="true" ma:fieldsID="c4602279971aed009369321e6689fc21" ns3:_="" ns4:_="">
    <xsd:import namespace="dbeae8c3-1334-4997-91cb-00ce7bfe2709"/>
    <xsd:import namespace="214807fc-8716-4e05-9599-eb51ee379f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eae8c3-1334-4997-91cb-00ce7bfe27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4807fc-8716-4e05-9599-eb51ee379f0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של רמז לשיתוף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9F10F6-0E9C-4E06-9CED-6E5225B448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eae8c3-1334-4997-91cb-00ce7bfe2709"/>
    <ds:schemaRef ds:uri="214807fc-8716-4e05-9599-eb51ee379f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F97797-5DFD-431D-9697-8104694A0E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03A73D-6AB0-4489-A3C2-F50A3496D2D3}">
  <ds:schemaRefs>
    <ds:schemaRef ds:uri="http://purl.org/dc/elements/1.1/"/>
    <ds:schemaRef ds:uri="http://schemas.microsoft.com/office/infopath/2007/PartnerControls"/>
    <ds:schemaRef ds:uri="214807fc-8716-4e05-9599-eb51ee379f07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dbeae8c3-1334-4997-91cb-00ce7bfe2709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1595</Words>
  <Application>Microsoft Office PowerPoint</Application>
  <PresentationFormat>מסך רחב</PresentationFormat>
  <Paragraphs>161</Paragraphs>
  <Slides>21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21</vt:i4>
      </vt:variant>
    </vt:vector>
  </HeadingPairs>
  <TitlesOfParts>
    <vt:vector size="30" baseType="lpstr">
      <vt:lpstr>Arial</vt:lpstr>
      <vt:lpstr>Calibri</vt:lpstr>
      <vt:lpstr>Comic Sans MS</vt:lpstr>
      <vt:lpstr>Gisha</vt:lpstr>
      <vt:lpstr>Times New Roman</vt:lpstr>
      <vt:lpstr>Trebuchet MS</vt:lpstr>
      <vt:lpstr>Wingdings</vt:lpstr>
      <vt:lpstr>Wingdings 3</vt:lpstr>
      <vt:lpstr>פיאה</vt:lpstr>
      <vt:lpstr>If You Can Sing It, You Can Say It: Teaching English through Songs</vt:lpstr>
      <vt:lpstr>Our Goals for Today</vt:lpstr>
      <vt:lpstr>מצגת של PowerPoint‏</vt:lpstr>
      <vt:lpstr>מצגת של PowerPoint‏</vt:lpstr>
      <vt:lpstr>מצגת של PowerPoint‏</vt:lpstr>
      <vt:lpstr>מצגת של PowerPoint‏</vt:lpstr>
      <vt:lpstr>Lesson Planning </vt:lpstr>
      <vt:lpstr>מצגת של PowerPoint‏</vt:lpstr>
      <vt:lpstr>מצגת של PowerPoint‏</vt:lpstr>
      <vt:lpstr>Characteristics of a good song for teaching language </vt:lpstr>
      <vt:lpstr>How to mine a song that you want to use to teach a concept  </vt:lpstr>
      <vt:lpstr>How to mine a song that you want to use to teach a concept (cont.)</vt:lpstr>
      <vt:lpstr>Other tips for preparing your lesson</vt:lpstr>
      <vt:lpstr>Now it’s your turn!</vt:lpstr>
      <vt:lpstr>In case you want to know more: Why use music to teach language?</vt:lpstr>
      <vt:lpstr>Howard Gardner’s Multiple Intelligences (1983)</vt:lpstr>
      <vt:lpstr>Multiple Intelligences and Language Learning</vt:lpstr>
      <vt:lpstr>Specific songs and teaching ideas, by grades  </vt:lpstr>
      <vt:lpstr>Specific songs and teaching ideas, by grades (cont.)</vt:lpstr>
      <vt:lpstr>Specific songs and teaching ideas, by grades (cont.)</vt:lpstr>
      <vt:lpstr>Specific songs and teaching ideas, by grades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You Can Sing It, You Can Say It: Teaching English through Songs</dc:title>
  <dc:creator>Lori Abramson</dc:creator>
  <cp:lastModifiedBy>Lori Abramson</cp:lastModifiedBy>
  <cp:revision>4</cp:revision>
  <dcterms:created xsi:type="dcterms:W3CDTF">2019-01-10T20:13:50Z</dcterms:created>
  <dcterms:modified xsi:type="dcterms:W3CDTF">2019-09-04T12:20:48Z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0x0101007A8920D04206194E8D15FF6002CE6884</vt:lpwstr>
  </property>
</Properties>
</file>