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57" r:id="rId6"/>
    <p:sldId id="260" r:id="rId7"/>
    <p:sldId id="263" r:id="rId8"/>
    <p:sldId id="262" r:id="rId9"/>
    <p:sldId id="261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3300"/>
    <a:srgbClr val="ECE9AE"/>
    <a:srgbClr val="EADFB0"/>
    <a:srgbClr val="00FF00"/>
    <a:srgbClr val="FFFF99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7E87-FAFA-4C0D-AB96-C22BDC7F6B92}" type="datetimeFigureOut">
              <a:rPr lang="es-ES"/>
              <a:pPr>
                <a:defRPr/>
              </a:pPr>
              <a:t>12/03/2013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C2A3B-2F54-4C58-8174-B66A284B2C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C663-287F-4FA3-A955-B51BDFE62A66}" type="datetimeFigureOut">
              <a:rPr lang="es-ES"/>
              <a:pPr>
                <a:defRPr/>
              </a:pPr>
              <a:t>12/03/2013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B8D8C-BF98-4524-96CC-FB8820AB71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22D9-ADC4-4D00-B07D-7AA8AA999731}" type="datetimeFigureOut">
              <a:rPr lang="es-ES"/>
              <a:pPr>
                <a:defRPr/>
              </a:pPr>
              <a:t>12/03/2013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60E3-90E0-4E18-97F7-60596648DA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7E702-2833-4CE3-A03B-626BF3BF6195}" type="datetimeFigureOut">
              <a:rPr lang="es-ES"/>
              <a:pPr>
                <a:defRPr/>
              </a:pPr>
              <a:t>12/03/2013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2566A-8DB9-4A8C-82A9-9FBE481242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64FA-E882-4AAA-B41C-6BF36EE5C250}" type="datetimeFigureOut">
              <a:rPr lang="es-ES"/>
              <a:pPr>
                <a:defRPr/>
              </a:pPr>
              <a:t>12/03/2013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F4664-E625-4CEC-BEE6-734822C60B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FB7D-FCA7-456C-8CE3-34B5AE209414}" type="datetimeFigureOut">
              <a:rPr lang="es-ES"/>
              <a:pPr>
                <a:defRPr/>
              </a:pPr>
              <a:t>12/03/2013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B8E8-2B35-4466-B51B-435AA4769C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FE800-79F9-46A7-92DA-25D078E856D4}" type="datetimeFigureOut">
              <a:rPr lang="es-ES"/>
              <a:pPr>
                <a:defRPr/>
              </a:pPr>
              <a:t>12/03/2013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28FA8-8B00-4C75-B95E-E9DCA063AD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19C7-7E7E-4089-9E10-20AF4CB79532}" type="datetimeFigureOut">
              <a:rPr lang="es-ES"/>
              <a:pPr>
                <a:defRPr/>
              </a:pPr>
              <a:t>12/03/2013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4625-29CF-4D96-BD69-0580350FDB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E0AD5-DAC7-482E-AE6A-9F7CFA44BFD1}" type="datetimeFigureOut">
              <a:rPr lang="es-ES"/>
              <a:pPr>
                <a:defRPr/>
              </a:pPr>
              <a:t>12/03/2013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C410-C1E2-404A-8906-F7F52A1493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831D6-47E3-455C-99AE-AC58B94C8D02}" type="datetimeFigureOut">
              <a:rPr lang="es-ES"/>
              <a:pPr>
                <a:defRPr/>
              </a:pPr>
              <a:t>12/03/2013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5E674-F53B-4978-9EA1-C33C9D2234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209B8-6B5D-4414-9715-021B494C6DBB}" type="datetimeFigureOut">
              <a:rPr lang="es-ES"/>
              <a:pPr>
                <a:defRPr/>
              </a:pPr>
              <a:t>12/03/2013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C7B2-2BFD-43EA-B4E3-257D48ACA3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F029B6-76CA-49B1-88EC-DA1FDCE9C6EF}" type="datetimeFigureOut">
              <a:rPr lang="es-ES"/>
              <a:pPr>
                <a:defRPr/>
              </a:pPr>
              <a:t>12/03/2013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15A7E4-46DF-41BF-9622-E752BF6A24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t2.ftcdn.net/jpg/00/43/63/25/400_F_43632588_OGuk3cf37Q74ZRGAocu8mjGzovPoUMY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2124075" y="2997200"/>
            <a:ext cx="4608513" cy="112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3276600" y="1412875"/>
            <a:ext cx="4103688" cy="2592388"/>
            <a:chOff x="2357422" y="1571612"/>
            <a:chExt cx="4786346" cy="2928958"/>
          </a:xfrm>
        </p:grpSpPr>
        <p:sp>
          <p:nvSpPr>
            <p:cNvPr id="5" name="4 Elipse"/>
            <p:cNvSpPr/>
            <p:nvPr/>
          </p:nvSpPr>
          <p:spPr>
            <a:xfrm>
              <a:off x="2429634" y="3001116"/>
              <a:ext cx="4356777" cy="999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571868" y="1571612"/>
              <a:ext cx="3571900" cy="1571636"/>
            </a:xfrm>
            <a:prstGeom prst="rect">
              <a:avLst/>
            </a:prstGeom>
            <a:noFill/>
          </p:spPr>
          <p:txBody>
            <a:bodyPr>
              <a:prstTxWarp prst="textPlain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9600" b="1" dirty="0" err="1">
                  <a:latin typeface="Aharoni" pitchFamily="2" charset="-79"/>
                  <a:cs typeface="Aharoni" pitchFamily="2" charset="-79"/>
                </a:rPr>
                <a:t>fast</a:t>
              </a:r>
              <a:endParaRPr lang="es-ES" sz="9600" b="1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357422" y="3000372"/>
              <a:ext cx="3929090" cy="1500198"/>
            </a:xfrm>
            <a:prstGeom prst="rect">
              <a:avLst/>
            </a:prstGeom>
            <a:noFill/>
          </p:spPr>
          <p:txBody>
            <a:bodyPr>
              <a:prstTxWarp prst="textPlain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9600" b="1" dirty="0" err="1">
                  <a:latin typeface="Aharoni" pitchFamily="2" charset="-79"/>
                  <a:cs typeface="Aharoni" pitchFamily="2" charset="-79"/>
                </a:rPr>
                <a:t>food</a:t>
              </a:r>
              <a:endParaRPr lang="es-ES" sz="9600" b="1" dirty="0"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795963" y="6021388"/>
            <a:ext cx="2879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3200">
                <a:solidFill>
                  <a:schemeClr val="bg1"/>
                </a:solidFill>
                <a:latin typeface="Arial Black" pitchFamily="34" charset="0"/>
                <a:ea typeface="Aharoni"/>
                <a:cs typeface="Aharoni"/>
              </a:rPr>
              <a:t>by HERBER</a:t>
            </a:r>
            <a:endParaRPr lang="es-ES" sz="3200">
              <a:solidFill>
                <a:schemeClr val="bg1"/>
              </a:solidFill>
              <a:latin typeface="Arial Black" pitchFamily="34" charset="0"/>
              <a:ea typeface="Aharoni"/>
              <a:cs typeface="Aharoni"/>
            </a:endParaRPr>
          </a:p>
        </p:txBody>
      </p:sp>
      <p:pic>
        <p:nvPicPr>
          <p:cNvPr id="13322" name="Picture 10" descr="hamburger_waitr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50" y="2565400"/>
            <a:ext cx="4011613" cy="4076700"/>
          </a:xfrm>
          <a:prstGeom prst="rect">
            <a:avLst/>
          </a:prstGeom>
          <a:noFill/>
        </p:spPr>
      </p:pic>
      <p:sp>
        <p:nvSpPr>
          <p:cNvPr id="13323" name="Freeform 11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st_f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loximages.chicago2.vip.townnews.com/columbustelegram.com/content/tncms/assets/v3/editorial/c/83/c83c131c-4698-11e1-9035-001871e3ce6c/4f1ec3b0d67a3.preview-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93679" y="434957"/>
            <a:ext cx="3717746" cy="374253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/>
          </a:extLst>
        </p:spPr>
      </p:pic>
      <p:sp>
        <p:nvSpPr>
          <p:cNvPr id="4" name="3 CuadroTexto"/>
          <p:cNvSpPr txBox="1"/>
          <p:nvPr/>
        </p:nvSpPr>
        <p:spPr>
          <a:xfrm>
            <a:off x="645042" y="4313046"/>
            <a:ext cx="7853916" cy="199627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doughnut</a:t>
            </a:r>
            <a:endParaRPr lang="es-ES" sz="9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http://chadscottmusic.com/wp-content/uploads/2012/07/y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32026" y="404664"/>
            <a:ext cx="3744416" cy="374441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/>
          </a:extLst>
        </p:spPr>
      </p:pic>
      <p:pic>
        <p:nvPicPr>
          <p:cNvPr id="1028" name="Picture 4" descr="http://mobile-cuisine.com/wp-content/uploads/2012/01/doughnu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596" y="435260"/>
            <a:ext cx="4032447" cy="403244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/>
          </a:extLst>
        </p:spPr>
      </p:pic>
      <p:sp>
        <p:nvSpPr>
          <p:cNvPr id="22534" name="Freeform 6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ughn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ast_wai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822450"/>
            <a:ext cx="4491037" cy="3622675"/>
          </a:xfrm>
          <a:prstGeom prst="rect">
            <a:avLst/>
          </a:prstGeom>
          <a:noFill/>
        </p:spPr>
      </p:pic>
      <p:sp>
        <p:nvSpPr>
          <p:cNvPr id="11" name="10 Esquina doblada"/>
          <p:cNvSpPr/>
          <p:nvPr/>
        </p:nvSpPr>
        <p:spPr>
          <a:xfrm>
            <a:off x="5292725" y="4579938"/>
            <a:ext cx="3240088" cy="936625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Comic Sans MS" pitchFamily="66" charset="0"/>
              </a:rPr>
              <a:t>pizza</a:t>
            </a:r>
            <a:endParaRPr lang="es-ES" sz="3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11 Esquina doblada"/>
          <p:cNvSpPr/>
          <p:nvPr/>
        </p:nvSpPr>
        <p:spPr>
          <a:xfrm>
            <a:off x="5292725" y="3284538"/>
            <a:ext cx="3240088" cy="935037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Comic Sans MS" pitchFamily="66" charset="0"/>
              </a:rPr>
              <a:t>piza</a:t>
            </a:r>
            <a:endParaRPr lang="es-ES" sz="3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12 Esquina doblada"/>
          <p:cNvSpPr/>
          <p:nvPr/>
        </p:nvSpPr>
        <p:spPr>
          <a:xfrm>
            <a:off x="5292725" y="1916113"/>
            <a:ext cx="3240088" cy="936625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Comic Sans MS" pitchFamily="66" charset="0"/>
              </a:rPr>
              <a:t>pissa</a:t>
            </a:r>
            <a:endParaRPr lang="es-ES" sz="3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Llamada ovalada"/>
          <p:cNvSpPr/>
          <p:nvPr/>
        </p:nvSpPr>
        <p:spPr>
          <a:xfrm>
            <a:off x="3851275" y="549275"/>
            <a:ext cx="2808288" cy="1152525"/>
          </a:xfrm>
          <a:prstGeom prst="wedgeEllipseCallout">
            <a:avLst>
              <a:gd name="adj1" fmla="val -45139"/>
              <a:gd name="adj2" fmla="val 9699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2800" b="1">
                <a:solidFill>
                  <a:schemeClr val="tx1"/>
                </a:solidFill>
                <a:latin typeface="Comic Sans MS" pitchFamily="66" charset="0"/>
              </a:rPr>
              <a:t>Try this …</a:t>
            </a:r>
            <a:endParaRPr lang="es-ES" sz="2800" b="1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" name="1 Imagen"/>
          <p:cNvPicPr>
            <a:picLocks noChangeAspect="1" noChangeArrowheads="1"/>
          </p:cNvPicPr>
          <p:nvPr/>
        </p:nvPicPr>
        <p:blipFill>
          <a:blip r:embed="rId5" cstate="print"/>
          <a:srcRect l="9128" t="7814" r="14906" b="3566"/>
          <a:stretch>
            <a:fillRect/>
          </a:stretch>
        </p:blipFill>
        <p:spPr bwMode="auto">
          <a:xfrm>
            <a:off x="250825" y="2133600"/>
            <a:ext cx="2016125" cy="1379538"/>
          </a:xfrm>
          <a:prstGeom prst="rect">
            <a:avLst/>
          </a:prstGeom>
          <a:noFill/>
        </p:spPr>
      </p:pic>
      <p:sp>
        <p:nvSpPr>
          <p:cNvPr id="25609" name="Freeform 9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 descr="hamburger_waitr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557338"/>
            <a:ext cx="4394200" cy="4465637"/>
          </a:xfrm>
          <a:prstGeom prst="rect">
            <a:avLst/>
          </a:prstGeom>
          <a:noFill/>
        </p:spPr>
      </p:pic>
      <p:sp>
        <p:nvSpPr>
          <p:cNvPr id="11" name="10 Esquina doblada"/>
          <p:cNvSpPr/>
          <p:nvPr/>
        </p:nvSpPr>
        <p:spPr>
          <a:xfrm>
            <a:off x="5292725" y="3213100"/>
            <a:ext cx="3240088" cy="936625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chemeClr val="tx1"/>
                </a:solidFill>
                <a:latin typeface="Comic Sans MS" pitchFamily="66" charset="0"/>
              </a:rPr>
              <a:t>chips</a:t>
            </a:r>
            <a:endParaRPr lang="es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11 Esquina doblada"/>
          <p:cNvSpPr/>
          <p:nvPr/>
        </p:nvSpPr>
        <p:spPr>
          <a:xfrm>
            <a:off x="5292725" y="1844675"/>
            <a:ext cx="3240088" cy="935038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err="1">
                <a:solidFill>
                  <a:schemeClr val="tx1"/>
                </a:solidFill>
                <a:latin typeface="Comic Sans MS" pitchFamily="66" charset="0"/>
              </a:rPr>
              <a:t>cheese</a:t>
            </a:r>
            <a:endParaRPr lang="es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12 Esquina doblada"/>
          <p:cNvSpPr/>
          <p:nvPr/>
        </p:nvSpPr>
        <p:spPr>
          <a:xfrm>
            <a:off x="5292725" y="4579938"/>
            <a:ext cx="3240088" cy="936625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err="1">
                <a:solidFill>
                  <a:schemeClr val="tx1"/>
                </a:solidFill>
                <a:latin typeface="Comic Sans MS" pitchFamily="66" charset="0"/>
              </a:rPr>
              <a:t>chicks</a:t>
            </a:r>
            <a:endParaRPr lang="es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Llamada ovalada"/>
          <p:cNvSpPr>
            <a:spLocks noChangeArrowheads="1"/>
          </p:cNvSpPr>
          <p:nvPr/>
        </p:nvSpPr>
        <p:spPr bwMode="auto">
          <a:xfrm>
            <a:off x="3348038" y="404813"/>
            <a:ext cx="3240087" cy="1152525"/>
          </a:xfrm>
          <a:prstGeom prst="wedgeEllipseCallout">
            <a:avLst>
              <a:gd name="adj1" fmla="val -60926"/>
              <a:gd name="adj2" fmla="val 79338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_tradnl" sz="2800" b="1">
                <a:latin typeface="Comic Sans MS" pitchFamily="66" charset="0"/>
              </a:rPr>
              <a:t>Try these …</a:t>
            </a:r>
            <a:endParaRPr lang="es-ES" sz="2800" b="1">
              <a:latin typeface="Comic Sans MS" pitchFamily="66" charset="0"/>
            </a:endParaRPr>
          </a:p>
        </p:txBody>
      </p:sp>
      <p:pic>
        <p:nvPicPr>
          <p:cNvPr id="8" name="Picture 2" descr="http://www.lutosa.com/files/produits/catalogue/assiettes/large/11-11-rb-copy-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96596" y="1981739"/>
            <a:ext cx="1532096" cy="1639831"/>
          </a:xfrm>
          <a:prstGeom prst="rect">
            <a:avLst/>
          </a:prstGeom>
          <a:noFill/>
          <a:effectLst>
            <a:glow rad="50800">
              <a:schemeClr val="tx1"/>
            </a:glow>
          </a:effectLst>
          <a:extLst>
            <a:ext uri="{909E8E84-426E-40DD-AFC4-6F175D3DCCD1}"/>
          </a:extLst>
        </p:spPr>
      </p:pic>
      <p:sp>
        <p:nvSpPr>
          <p:cNvPr id="24586" name="Freeform 10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fast_wai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822450"/>
            <a:ext cx="4491037" cy="3622675"/>
          </a:xfrm>
          <a:prstGeom prst="rect">
            <a:avLst/>
          </a:prstGeom>
          <a:noFill/>
        </p:spPr>
      </p:pic>
      <p:pic>
        <p:nvPicPr>
          <p:cNvPr id="10" name="Picture 4" descr="http://mobile-cuisine.com/wp-content/uploads/2012/01/doughnu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1789167"/>
            <a:ext cx="1761251" cy="1761252"/>
          </a:xfrm>
          <a:prstGeom prst="rect">
            <a:avLst/>
          </a:prstGeom>
          <a:noFill/>
          <a:effectLst>
            <a:glow rad="76200">
              <a:schemeClr val="tx1"/>
            </a:glow>
          </a:effectLst>
          <a:extLst>
            <a:ext uri="{909E8E84-426E-40DD-AFC4-6F175D3DCCD1}"/>
          </a:extLst>
        </p:spPr>
      </p:pic>
      <p:sp>
        <p:nvSpPr>
          <p:cNvPr id="11" name="10 Esquina doblada"/>
          <p:cNvSpPr/>
          <p:nvPr/>
        </p:nvSpPr>
        <p:spPr>
          <a:xfrm>
            <a:off x="5292725" y="1987550"/>
            <a:ext cx="3240088" cy="936625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err="1">
                <a:solidFill>
                  <a:schemeClr val="tx1"/>
                </a:solidFill>
                <a:latin typeface="Comic Sans MS" pitchFamily="66" charset="0"/>
              </a:rPr>
              <a:t>doughnut</a:t>
            </a:r>
            <a:endParaRPr lang="es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11 Esquina doblada"/>
          <p:cNvSpPr/>
          <p:nvPr/>
        </p:nvSpPr>
        <p:spPr>
          <a:xfrm>
            <a:off x="5292725" y="3284538"/>
            <a:ext cx="3240088" cy="935037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chemeClr val="tx1"/>
                </a:solidFill>
                <a:latin typeface="Comic Sans MS" pitchFamily="66" charset="0"/>
              </a:rPr>
              <a:t>donut</a:t>
            </a:r>
            <a:endParaRPr lang="es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12 Esquina doblada"/>
          <p:cNvSpPr/>
          <p:nvPr/>
        </p:nvSpPr>
        <p:spPr>
          <a:xfrm>
            <a:off x="5292725" y="4579938"/>
            <a:ext cx="3240088" cy="936625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err="1">
                <a:solidFill>
                  <a:schemeClr val="tx1"/>
                </a:solidFill>
                <a:latin typeface="Comic Sans MS" pitchFamily="66" charset="0"/>
              </a:rPr>
              <a:t>dougnut</a:t>
            </a:r>
            <a:endParaRPr lang="es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Llamada ovalada"/>
          <p:cNvSpPr/>
          <p:nvPr/>
        </p:nvSpPr>
        <p:spPr>
          <a:xfrm>
            <a:off x="3851275" y="549275"/>
            <a:ext cx="2808288" cy="1152525"/>
          </a:xfrm>
          <a:prstGeom prst="wedgeEllipseCallout">
            <a:avLst>
              <a:gd name="adj1" fmla="val -45139"/>
              <a:gd name="adj2" fmla="val 9699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2800" b="1">
                <a:solidFill>
                  <a:schemeClr val="tx1"/>
                </a:solidFill>
                <a:latin typeface="Comic Sans MS" pitchFamily="66" charset="0"/>
              </a:rPr>
              <a:t>Try this …</a:t>
            </a:r>
            <a:endParaRPr lang="es-ES" sz="28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562" name="Freeform 10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amburger_waitr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557338"/>
            <a:ext cx="4394200" cy="4465637"/>
          </a:xfrm>
          <a:prstGeom prst="rect">
            <a:avLst/>
          </a:prstGeom>
          <a:noFill/>
        </p:spPr>
      </p:pic>
      <p:sp>
        <p:nvSpPr>
          <p:cNvPr id="11" name="10 Esquina doblada"/>
          <p:cNvSpPr/>
          <p:nvPr/>
        </p:nvSpPr>
        <p:spPr>
          <a:xfrm>
            <a:off x="5292725" y="3213100"/>
            <a:ext cx="3240088" cy="936625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Comic Sans MS" pitchFamily="66" charset="0"/>
              </a:rPr>
              <a:t>hot dog</a:t>
            </a:r>
            <a:endParaRPr lang="es-ES" sz="3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11 Esquina doblada"/>
          <p:cNvSpPr/>
          <p:nvPr/>
        </p:nvSpPr>
        <p:spPr>
          <a:xfrm>
            <a:off x="5292725" y="1844675"/>
            <a:ext cx="3240088" cy="935038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  <a:latin typeface="Comic Sans MS" pitchFamily="66" charset="0"/>
              </a:rPr>
              <a:t>hutdog</a:t>
            </a:r>
            <a:endParaRPr lang="es-ES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12 Esquina doblada"/>
          <p:cNvSpPr/>
          <p:nvPr/>
        </p:nvSpPr>
        <p:spPr>
          <a:xfrm>
            <a:off x="5292725" y="4579938"/>
            <a:ext cx="3240088" cy="936625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Comic Sans MS" pitchFamily="66" charset="0"/>
              </a:rPr>
              <a:t>hotdough</a:t>
            </a:r>
            <a:endParaRPr lang="es-ES" sz="3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Llamada ovalada"/>
          <p:cNvSpPr>
            <a:spLocks noChangeArrowheads="1"/>
          </p:cNvSpPr>
          <p:nvPr/>
        </p:nvSpPr>
        <p:spPr bwMode="auto">
          <a:xfrm>
            <a:off x="3348038" y="404813"/>
            <a:ext cx="2808287" cy="1152525"/>
          </a:xfrm>
          <a:prstGeom prst="wedgeEllipseCallout">
            <a:avLst>
              <a:gd name="adj1" fmla="val -47514"/>
              <a:gd name="adj2" fmla="val 117495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_tradnl" sz="2800" b="1">
                <a:latin typeface="Comic Sans MS" pitchFamily="66" charset="0"/>
              </a:rPr>
              <a:t>Try this …</a:t>
            </a:r>
            <a:endParaRPr lang="es-ES" sz="2800" b="1">
              <a:latin typeface="Comic Sans MS" pitchFamily="66" charset="0"/>
            </a:endParaRPr>
          </a:p>
        </p:txBody>
      </p:sp>
      <p:pic>
        <p:nvPicPr>
          <p:cNvPr id="1026" name="Picture 2" descr="http://www.salonmausy.com/img%20de%20paquetes/hotdog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/>
              <a:ext uri="{28A0092B-C50C-407E-A947-70E740481C1C}"/>
            </a:extLst>
          </a:blip>
          <a:srcRect t="18250" b="16173"/>
          <a:stretch/>
        </p:blipFill>
        <p:spPr bwMode="auto">
          <a:xfrm>
            <a:off x="3234854" y="2689533"/>
            <a:ext cx="1736361" cy="1138604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/>
          </a:extLst>
        </p:spPr>
      </p:pic>
      <p:sp>
        <p:nvSpPr>
          <p:cNvPr id="26633" name="Freeform 9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ast_wai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822450"/>
            <a:ext cx="4491037" cy="3622675"/>
          </a:xfrm>
          <a:prstGeom prst="rect">
            <a:avLst/>
          </a:prstGeom>
          <a:noFill/>
        </p:spPr>
      </p:pic>
      <p:sp>
        <p:nvSpPr>
          <p:cNvPr id="11" name="10 Esquina doblada"/>
          <p:cNvSpPr/>
          <p:nvPr/>
        </p:nvSpPr>
        <p:spPr>
          <a:xfrm>
            <a:off x="5292725" y="3284538"/>
            <a:ext cx="3240088" cy="936625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Comic Sans MS" pitchFamily="66" charset="0"/>
              </a:rPr>
              <a:t>hamburger</a:t>
            </a:r>
            <a:endParaRPr lang="es-ES" sz="3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11 Esquina doblada"/>
          <p:cNvSpPr/>
          <p:nvPr/>
        </p:nvSpPr>
        <p:spPr>
          <a:xfrm>
            <a:off x="5292725" y="4652963"/>
            <a:ext cx="3240088" cy="935037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Comic Sans MS" pitchFamily="66" charset="0"/>
              </a:rPr>
              <a:t>hamburguer</a:t>
            </a:r>
            <a:endParaRPr lang="es-ES" sz="3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12 Esquina doblada"/>
          <p:cNvSpPr/>
          <p:nvPr/>
        </p:nvSpPr>
        <p:spPr>
          <a:xfrm>
            <a:off x="5292725" y="1916113"/>
            <a:ext cx="3240088" cy="936625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Comic Sans MS" pitchFamily="66" charset="0"/>
              </a:rPr>
              <a:t>hanburger</a:t>
            </a:r>
            <a:endParaRPr lang="es-ES" sz="3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Llamada ovalada"/>
          <p:cNvSpPr/>
          <p:nvPr/>
        </p:nvSpPr>
        <p:spPr>
          <a:xfrm>
            <a:off x="3851275" y="549275"/>
            <a:ext cx="2808288" cy="1152525"/>
          </a:xfrm>
          <a:prstGeom prst="wedgeEllipseCallout">
            <a:avLst>
              <a:gd name="adj1" fmla="val -45139"/>
              <a:gd name="adj2" fmla="val 9699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2800" b="1">
                <a:solidFill>
                  <a:schemeClr val="tx1"/>
                </a:solidFill>
                <a:latin typeface="Comic Sans MS" pitchFamily="66" charset="0"/>
              </a:rPr>
              <a:t>Try this …</a:t>
            </a:r>
            <a:endParaRPr lang="es-ES" sz="2800" b="1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2" name="Picture 4" descr="http://img.izismile.com/img/img4/20110601/640/uncanny_factoid_big_mac_fan_640_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0203" y="1748730"/>
            <a:ext cx="2060680" cy="1629711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/>
          </a:extLst>
        </p:spPr>
      </p:pic>
      <p:sp>
        <p:nvSpPr>
          <p:cNvPr id="27657" name="Freeform 9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amburger_waitr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557338"/>
            <a:ext cx="4394200" cy="4465637"/>
          </a:xfrm>
          <a:prstGeom prst="rect">
            <a:avLst/>
          </a:prstGeom>
          <a:noFill/>
        </p:spPr>
      </p:pic>
      <p:sp>
        <p:nvSpPr>
          <p:cNvPr id="11" name="10 Esquina doblada"/>
          <p:cNvSpPr/>
          <p:nvPr/>
        </p:nvSpPr>
        <p:spPr>
          <a:xfrm>
            <a:off x="5219700" y="4579938"/>
            <a:ext cx="3240088" cy="936625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Comic Sans MS" pitchFamily="66" charset="0"/>
              </a:rPr>
              <a:t>sandwich</a:t>
            </a:r>
            <a:endParaRPr lang="es-ES" sz="3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11 Esquina doblada"/>
          <p:cNvSpPr/>
          <p:nvPr/>
        </p:nvSpPr>
        <p:spPr>
          <a:xfrm>
            <a:off x="5219700" y="1844675"/>
            <a:ext cx="3240088" cy="935038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Comic Sans MS" pitchFamily="66" charset="0"/>
              </a:rPr>
              <a:t>sanwich</a:t>
            </a:r>
            <a:endParaRPr lang="es-ES" sz="3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12 Esquina doblada"/>
          <p:cNvSpPr/>
          <p:nvPr/>
        </p:nvSpPr>
        <p:spPr>
          <a:xfrm>
            <a:off x="5219700" y="3213100"/>
            <a:ext cx="3240088" cy="936625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Comic Sans MS" pitchFamily="66" charset="0"/>
              </a:rPr>
              <a:t>sadwitch</a:t>
            </a:r>
            <a:endParaRPr lang="es-ES" sz="3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Llamada ovalada"/>
          <p:cNvSpPr>
            <a:spLocks noChangeArrowheads="1"/>
          </p:cNvSpPr>
          <p:nvPr/>
        </p:nvSpPr>
        <p:spPr bwMode="auto">
          <a:xfrm>
            <a:off x="3348038" y="404813"/>
            <a:ext cx="2808287" cy="1152525"/>
          </a:xfrm>
          <a:prstGeom prst="wedgeEllipseCallout">
            <a:avLst>
              <a:gd name="adj1" fmla="val -47514"/>
              <a:gd name="adj2" fmla="val 117495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_tradnl" sz="2800" b="1">
                <a:latin typeface="Comic Sans MS" pitchFamily="66" charset="0"/>
              </a:rPr>
              <a:t>Try this …</a:t>
            </a:r>
            <a:endParaRPr lang="es-ES" sz="2800" b="1">
              <a:latin typeface="Comic Sans MS" pitchFamily="66" charset="0"/>
            </a:endParaRPr>
          </a:p>
        </p:txBody>
      </p:sp>
      <p:pic>
        <p:nvPicPr>
          <p:cNvPr id="1028" name="Picture 4" descr="http://www.dietas24.es/files/2011/06/sandwich-integr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05589" y="2702623"/>
            <a:ext cx="1599087" cy="1058734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/>
          </a:extLst>
        </p:spPr>
      </p:pic>
      <p:sp>
        <p:nvSpPr>
          <p:cNvPr id="28712" name="Freeform 40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ast_wai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822450"/>
            <a:ext cx="4491037" cy="3622675"/>
          </a:xfrm>
          <a:prstGeom prst="rect">
            <a:avLst/>
          </a:prstGeom>
          <a:noFill/>
        </p:spPr>
      </p:pic>
      <p:sp>
        <p:nvSpPr>
          <p:cNvPr id="11" name="10 Esquina doblada"/>
          <p:cNvSpPr/>
          <p:nvPr/>
        </p:nvSpPr>
        <p:spPr>
          <a:xfrm>
            <a:off x="5292725" y="1844675"/>
            <a:ext cx="3240088" cy="936625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Comic Sans MS" pitchFamily="66" charset="0"/>
              </a:rPr>
              <a:t>chicken wings</a:t>
            </a:r>
            <a:endParaRPr lang="es-ES" sz="3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11 Esquina doblada"/>
          <p:cNvSpPr/>
          <p:nvPr/>
        </p:nvSpPr>
        <p:spPr>
          <a:xfrm>
            <a:off x="5292725" y="3214688"/>
            <a:ext cx="3240088" cy="935037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Comic Sans MS" pitchFamily="66" charset="0"/>
              </a:rPr>
              <a:t>chicken winds</a:t>
            </a:r>
            <a:endParaRPr lang="es-ES" sz="3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12 Esquina doblada"/>
          <p:cNvSpPr/>
          <p:nvPr/>
        </p:nvSpPr>
        <p:spPr>
          <a:xfrm>
            <a:off x="5292725" y="4652963"/>
            <a:ext cx="3240088" cy="936625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Comic Sans MS" pitchFamily="66" charset="0"/>
              </a:rPr>
              <a:t>chicken wins</a:t>
            </a:r>
            <a:endParaRPr lang="es-ES" sz="3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Llamada ovalada"/>
          <p:cNvSpPr>
            <a:spLocks noChangeArrowheads="1"/>
          </p:cNvSpPr>
          <p:nvPr/>
        </p:nvSpPr>
        <p:spPr bwMode="auto">
          <a:xfrm>
            <a:off x="3563938" y="549275"/>
            <a:ext cx="3313112" cy="1152525"/>
          </a:xfrm>
          <a:prstGeom prst="wedgeEllipseCallout">
            <a:avLst>
              <a:gd name="adj1" fmla="val -37208"/>
              <a:gd name="adj2" fmla="val 96968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_tradnl" sz="2800" b="1">
                <a:latin typeface="Comic Sans MS" pitchFamily="66" charset="0"/>
              </a:rPr>
              <a:t>Try these …</a:t>
            </a:r>
            <a:endParaRPr lang="es-ES" sz="2800" b="1">
              <a:latin typeface="Comic Sans MS" pitchFamily="66" charset="0"/>
            </a:endParaRPr>
          </a:p>
        </p:txBody>
      </p:sp>
      <p:sp>
        <p:nvSpPr>
          <p:cNvPr id="31752" name="Freeform 8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1506" name="Picture 2" descr="http://bjbarandgrill.homestead.com/chicken_wings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/>
            </a:extLst>
          </a:blip>
          <a:srcRect r="2150"/>
          <a:stretch/>
        </p:blipFill>
        <p:spPr bwMode="auto">
          <a:xfrm>
            <a:off x="144257" y="1902843"/>
            <a:ext cx="2282304" cy="174996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amburger_waitr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557338"/>
            <a:ext cx="4394200" cy="4465637"/>
          </a:xfrm>
          <a:prstGeom prst="rect">
            <a:avLst/>
          </a:prstGeom>
          <a:noFill/>
        </p:spPr>
      </p:pic>
      <p:sp>
        <p:nvSpPr>
          <p:cNvPr id="11" name="10 Esquina doblada"/>
          <p:cNvSpPr/>
          <p:nvPr/>
        </p:nvSpPr>
        <p:spPr>
          <a:xfrm>
            <a:off x="5219700" y="3213100"/>
            <a:ext cx="3240088" cy="936625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Comic Sans MS" pitchFamily="66" charset="0"/>
              </a:rPr>
              <a:t>ice cream</a:t>
            </a:r>
            <a:endParaRPr lang="es-ES" sz="3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11 Esquina doblada"/>
          <p:cNvSpPr/>
          <p:nvPr/>
        </p:nvSpPr>
        <p:spPr>
          <a:xfrm>
            <a:off x="5219700" y="1844675"/>
            <a:ext cx="3240088" cy="935038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Comic Sans MS" pitchFamily="66" charset="0"/>
              </a:rPr>
              <a:t>icecrem</a:t>
            </a:r>
            <a:endParaRPr lang="es-ES" sz="3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12 Esquina doblada"/>
          <p:cNvSpPr/>
          <p:nvPr/>
        </p:nvSpPr>
        <p:spPr>
          <a:xfrm>
            <a:off x="5219700" y="4579938"/>
            <a:ext cx="3240088" cy="936625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latin typeface="Comic Sans MS" pitchFamily="66" charset="0"/>
              </a:rPr>
              <a:t>ice crim</a:t>
            </a:r>
            <a:endParaRPr lang="es-ES" sz="3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Llamada ovalada"/>
          <p:cNvSpPr>
            <a:spLocks noChangeArrowheads="1"/>
          </p:cNvSpPr>
          <p:nvPr/>
        </p:nvSpPr>
        <p:spPr bwMode="auto">
          <a:xfrm>
            <a:off x="3348038" y="404813"/>
            <a:ext cx="2808287" cy="1152525"/>
          </a:xfrm>
          <a:prstGeom prst="wedgeEllipseCallout">
            <a:avLst>
              <a:gd name="adj1" fmla="val -47514"/>
              <a:gd name="adj2" fmla="val 117495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_tradnl" sz="2800" b="1">
                <a:latin typeface="Comic Sans MS" pitchFamily="66" charset="0"/>
              </a:rPr>
              <a:t>Try this …</a:t>
            </a:r>
            <a:endParaRPr lang="es-ES" sz="2800" b="1">
              <a:latin typeface="Comic Sans MS" pitchFamily="66" charset="0"/>
            </a:endParaRPr>
          </a:p>
        </p:txBody>
      </p:sp>
      <p:sp>
        <p:nvSpPr>
          <p:cNvPr id="30728" name="Freeform 8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30734" name="Group 14"/>
          <p:cNvGrpSpPr>
            <a:grpSpLocks/>
          </p:cNvGrpSpPr>
          <p:nvPr/>
        </p:nvGrpSpPr>
        <p:grpSpPr bwMode="auto">
          <a:xfrm>
            <a:off x="3276600" y="2492375"/>
            <a:ext cx="1655763" cy="1128713"/>
            <a:chOff x="-885" y="1298"/>
            <a:chExt cx="1554" cy="1164"/>
          </a:xfrm>
        </p:grpSpPr>
        <p:sp>
          <p:nvSpPr>
            <p:cNvPr id="30733" name="Freeform 13"/>
            <p:cNvSpPr>
              <a:spLocks/>
            </p:cNvSpPr>
            <p:nvPr/>
          </p:nvSpPr>
          <p:spPr bwMode="auto">
            <a:xfrm>
              <a:off x="-488" y="1434"/>
              <a:ext cx="783" cy="480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169" y="72"/>
                </a:cxn>
                <a:cxn ang="0">
                  <a:pos x="49" y="204"/>
                </a:cxn>
                <a:cxn ang="0">
                  <a:pos x="1" y="288"/>
                </a:cxn>
                <a:cxn ang="0">
                  <a:pos x="13" y="336"/>
                </a:cxn>
                <a:cxn ang="0">
                  <a:pos x="61" y="384"/>
                </a:cxn>
                <a:cxn ang="0">
                  <a:pos x="73" y="420"/>
                </a:cxn>
                <a:cxn ang="0">
                  <a:pos x="217" y="408"/>
                </a:cxn>
                <a:cxn ang="0">
                  <a:pos x="289" y="456"/>
                </a:cxn>
                <a:cxn ang="0">
                  <a:pos x="361" y="480"/>
                </a:cxn>
                <a:cxn ang="0">
                  <a:pos x="745" y="420"/>
                </a:cxn>
                <a:cxn ang="0">
                  <a:pos x="745" y="312"/>
                </a:cxn>
                <a:cxn ang="0">
                  <a:pos x="733" y="276"/>
                </a:cxn>
                <a:cxn ang="0">
                  <a:pos x="685" y="192"/>
                </a:cxn>
                <a:cxn ang="0">
                  <a:pos x="613" y="144"/>
                </a:cxn>
                <a:cxn ang="0">
                  <a:pos x="601" y="96"/>
                </a:cxn>
                <a:cxn ang="0">
                  <a:pos x="505" y="12"/>
                </a:cxn>
              </a:cxnLst>
              <a:rect l="0" t="0" r="r" b="b"/>
              <a:pathLst>
                <a:path w="783" h="480">
                  <a:moveTo>
                    <a:pt x="289" y="0"/>
                  </a:moveTo>
                  <a:cubicBezTo>
                    <a:pt x="247" y="28"/>
                    <a:pt x="210" y="41"/>
                    <a:pt x="169" y="72"/>
                  </a:cubicBezTo>
                  <a:cubicBezTo>
                    <a:pt x="151" y="126"/>
                    <a:pt x="90" y="163"/>
                    <a:pt x="49" y="204"/>
                  </a:cubicBezTo>
                  <a:cubicBezTo>
                    <a:pt x="26" y="227"/>
                    <a:pt x="19" y="261"/>
                    <a:pt x="1" y="288"/>
                  </a:cubicBezTo>
                  <a:cubicBezTo>
                    <a:pt x="5" y="304"/>
                    <a:pt x="0" y="325"/>
                    <a:pt x="13" y="336"/>
                  </a:cubicBezTo>
                  <a:cubicBezTo>
                    <a:pt x="73" y="386"/>
                    <a:pt x="87" y="306"/>
                    <a:pt x="61" y="384"/>
                  </a:cubicBezTo>
                  <a:cubicBezTo>
                    <a:pt x="65" y="396"/>
                    <a:pt x="64" y="411"/>
                    <a:pt x="73" y="420"/>
                  </a:cubicBezTo>
                  <a:cubicBezTo>
                    <a:pt x="108" y="455"/>
                    <a:pt x="179" y="421"/>
                    <a:pt x="217" y="408"/>
                  </a:cubicBezTo>
                  <a:cubicBezTo>
                    <a:pt x="241" y="424"/>
                    <a:pt x="265" y="440"/>
                    <a:pt x="289" y="456"/>
                  </a:cubicBezTo>
                  <a:cubicBezTo>
                    <a:pt x="310" y="470"/>
                    <a:pt x="361" y="480"/>
                    <a:pt x="361" y="480"/>
                  </a:cubicBezTo>
                  <a:cubicBezTo>
                    <a:pt x="511" y="472"/>
                    <a:pt x="611" y="465"/>
                    <a:pt x="745" y="420"/>
                  </a:cubicBezTo>
                  <a:cubicBezTo>
                    <a:pt x="783" y="363"/>
                    <a:pt x="774" y="398"/>
                    <a:pt x="745" y="312"/>
                  </a:cubicBezTo>
                  <a:cubicBezTo>
                    <a:pt x="741" y="300"/>
                    <a:pt x="733" y="276"/>
                    <a:pt x="733" y="276"/>
                  </a:cubicBezTo>
                  <a:cubicBezTo>
                    <a:pt x="756" y="207"/>
                    <a:pt x="734" y="219"/>
                    <a:pt x="685" y="192"/>
                  </a:cubicBezTo>
                  <a:cubicBezTo>
                    <a:pt x="660" y="178"/>
                    <a:pt x="613" y="144"/>
                    <a:pt x="613" y="144"/>
                  </a:cubicBezTo>
                  <a:cubicBezTo>
                    <a:pt x="609" y="128"/>
                    <a:pt x="606" y="112"/>
                    <a:pt x="601" y="96"/>
                  </a:cubicBezTo>
                  <a:cubicBezTo>
                    <a:pt x="576" y="13"/>
                    <a:pt x="590" y="12"/>
                    <a:pt x="505" y="1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pic>
          <p:nvPicPr>
            <p:cNvPr id="30731" name="Picture 11" descr="ANd9GcToJ3rx3CjyMDSuSD1g8CQra8kdxUh2eKbkVlMzSH6F70nKfR0I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885" y="1298"/>
              <a:ext cx="1554" cy="11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Llamada ovalada"/>
          <p:cNvSpPr>
            <a:spLocks noChangeArrowheads="1"/>
          </p:cNvSpPr>
          <p:nvPr/>
        </p:nvSpPr>
        <p:spPr bwMode="auto">
          <a:xfrm>
            <a:off x="1476375" y="836613"/>
            <a:ext cx="3382963" cy="1152525"/>
          </a:xfrm>
          <a:prstGeom prst="wedgeEllipseCallout">
            <a:avLst>
              <a:gd name="adj1" fmla="val 50282"/>
              <a:gd name="adj2" fmla="val 6528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_tradnl" sz="2800" b="1">
                <a:latin typeface="Comic Sans MS" pitchFamily="66" charset="0"/>
              </a:rPr>
              <a:t>DELCIOUS!!</a:t>
            </a:r>
            <a:endParaRPr lang="es-ES" sz="2800" b="1">
              <a:latin typeface="Comic Sans MS" pitchFamily="66" charset="0"/>
            </a:endParaRPr>
          </a:p>
        </p:txBody>
      </p:sp>
      <p:sp>
        <p:nvSpPr>
          <p:cNvPr id="32775" name="Freeform 7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2780" name="Picture 12" descr="fotolia_10213145_xs-som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268413"/>
            <a:ext cx="4705350" cy="5038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4581128"/>
            <a:ext cx="8208912" cy="171451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hamburger</a:t>
            </a:r>
            <a:endParaRPr lang="es-ES" sz="9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2" name="Picture 4" descr="http://img.izismile.com/img/img4/20110601/640/uncanny_factoid_big_mac_fan_640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45201" y="620688"/>
            <a:ext cx="4857750" cy="3838576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/>
          </a:extLst>
        </p:spPr>
      </p:pic>
      <p:sp>
        <p:nvSpPr>
          <p:cNvPr id="15364" name="Freeform 4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burgu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57224" y="4643446"/>
            <a:ext cx="7643866" cy="200026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hot</a:t>
            </a:r>
            <a:r>
              <a:rPr lang="es-ES_tradnl" sz="9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_tradnl" sz="9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dog</a:t>
            </a:r>
            <a:endParaRPr lang="es-ES" sz="9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http://www.salonmausy.com/img%20de%20paquetes/hotdog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/>
              <a:ext uri="{28A0092B-C50C-407E-A947-70E740481C1C}"/>
            </a:extLst>
          </a:blip>
          <a:srcRect t="18250" b="16173"/>
          <a:stretch/>
        </p:blipFill>
        <p:spPr bwMode="auto">
          <a:xfrm>
            <a:off x="1533295" y="548680"/>
            <a:ext cx="6244162" cy="4094766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/>
          </a:extLst>
        </p:spPr>
      </p:pic>
      <p:sp>
        <p:nvSpPr>
          <p:cNvPr id="16388" name="Freeform 4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t_d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39006" y="4572008"/>
            <a:ext cx="7722943" cy="156966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chicken</a:t>
            </a:r>
            <a:r>
              <a:rPr lang="es-ES_tradnl" sz="9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_tradnl" sz="9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wings</a:t>
            </a:r>
            <a:endParaRPr lang="es-ES" sz="9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1506" name="Picture 2" descr="http://bjbarandgrill.homestead.com/chicken_wing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/>
            </a:extLst>
          </a:blip>
          <a:srcRect r="2150"/>
          <a:stretch/>
        </p:blipFill>
        <p:spPr bwMode="auto">
          <a:xfrm>
            <a:off x="1775162" y="548680"/>
            <a:ext cx="5522238" cy="423267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sp>
        <p:nvSpPr>
          <p:cNvPr id="2" name="1 Rectángulo"/>
          <p:cNvSpPr/>
          <p:nvPr/>
        </p:nvSpPr>
        <p:spPr>
          <a:xfrm>
            <a:off x="6948488" y="404813"/>
            <a:ext cx="503237" cy="287337"/>
          </a:xfrm>
          <a:prstGeom prst="rect">
            <a:avLst/>
          </a:prstGeom>
          <a:solidFill>
            <a:srgbClr val="ECE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37" name="Freeform 5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ken_wing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91642" y="4509120"/>
            <a:ext cx="7560840" cy="150019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sandwich</a:t>
            </a:r>
            <a:endParaRPr lang="es-ES" sz="9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8" name="Picture 4" descr="http://www.dietas24.es/files/2011/06/sandwich-integr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552728" cy="4343524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/>
          </a:extLst>
        </p:spPr>
      </p:pic>
      <p:sp>
        <p:nvSpPr>
          <p:cNvPr id="14340" name="Freeform 4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ndwi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728" y="4365104"/>
            <a:ext cx="6000792" cy="221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pizza</a:t>
            </a:r>
            <a:endParaRPr lang="es-ES" sz="9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1504900" y="0"/>
            <a:ext cx="6451476" cy="48386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7412" name="Freeform 4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z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91680" y="4509120"/>
            <a:ext cx="5760640" cy="213459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chips</a:t>
            </a:r>
            <a:endParaRPr lang="es-ES" sz="9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http://www.lutosa.com/files/produits/catalogue/assiettes/large/11-11-rb-copy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83768" y="404664"/>
            <a:ext cx="3688085" cy="394842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/>
          </a:extLst>
        </p:spPr>
      </p:pic>
      <p:sp>
        <p:nvSpPr>
          <p:cNvPr id="19460" name="Freeform 4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8596" y="4214818"/>
            <a:ext cx="8286808" cy="171451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candy</a:t>
            </a:r>
            <a:r>
              <a:rPr lang="es-ES_tradnl" sz="9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 bar</a:t>
            </a:r>
            <a:endParaRPr lang="es-ES" sz="9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1475656" y="980728"/>
            <a:ext cx="6474161" cy="289671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1508" name="Freeform 4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ndy_b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42887" y="4633392"/>
            <a:ext cx="7857553" cy="156422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ice </a:t>
            </a:r>
            <a:r>
              <a:rPr lang="es-ES_tradnl" sz="9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cream</a:t>
            </a:r>
            <a:endParaRPr lang="es-ES" sz="9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http://1.bp.blogspot.com/-X1QM3WDBanQ/TgDSN4732pI/AAAAAAAAYWI/VhA-n1kKcGc/s1600/helado.jpg"/>
          <p:cNvPicPr>
            <a:picLocks noChangeAspect="1" noChangeArrowheads="1"/>
          </p:cNvPicPr>
          <p:nvPr/>
        </p:nvPicPr>
        <p:blipFill>
          <a:blip r:embed="rId3" cstate="print"/>
          <a:srcRect l="15240" r="11296"/>
          <a:stretch>
            <a:fillRect/>
          </a:stretch>
        </p:blipFill>
        <p:spPr bwMode="auto">
          <a:xfrm>
            <a:off x="3203575" y="200025"/>
            <a:ext cx="2808288" cy="4741863"/>
          </a:xfrm>
          <a:prstGeom prst="rect">
            <a:avLst/>
          </a:prstGeom>
          <a:noFill/>
        </p:spPr>
      </p:pic>
      <p:sp>
        <p:nvSpPr>
          <p:cNvPr id="20484" name="Freeform 4" descr="Rombos opacos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5374" y="3936"/>
              </a:cxn>
              <a:cxn ang="0">
                <a:pos x="5374" y="0"/>
              </a:cxn>
              <a:cxn ang="0">
                <a:pos x="0" y="0"/>
              </a:cxn>
              <a:cxn ang="0">
                <a:pos x="0" y="3936"/>
              </a:cxn>
              <a:cxn ang="0">
                <a:pos x="5374" y="3936"/>
              </a:cxn>
              <a:cxn ang="0">
                <a:pos x="169" y="3827"/>
              </a:cxn>
              <a:cxn ang="0">
                <a:pos x="169" y="111"/>
              </a:cxn>
              <a:cxn ang="0">
                <a:pos x="5185" y="111"/>
              </a:cxn>
              <a:cxn ang="0">
                <a:pos x="5185" y="3827"/>
              </a:cxn>
              <a:cxn ang="0">
                <a:pos x="169" y="3827"/>
              </a:cxn>
            </a:cxnLst>
            <a:rect l="0" t="0" r="r" b="b"/>
            <a:pathLst>
              <a:path w="5374" h="3936">
                <a:moveTo>
                  <a:pt x="5374" y="3936"/>
                </a:moveTo>
                <a:lnTo>
                  <a:pt x="5374" y="0"/>
                </a:lnTo>
                <a:lnTo>
                  <a:pt x="0" y="0"/>
                </a:lnTo>
                <a:lnTo>
                  <a:pt x="0" y="3936"/>
                </a:lnTo>
                <a:lnTo>
                  <a:pt x="5374" y="3936"/>
                </a:lnTo>
                <a:close/>
                <a:moveTo>
                  <a:pt x="169" y="3827"/>
                </a:moveTo>
                <a:lnTo>
                  <a:pt x="169" y="111"/>
                </a:lnTo>
                <a:lnTo>
                  <a:pt x="5185" y="111"/>
                </a:lnTo>
                <a:lnTo>
                  <a:pt x="5185" y="3827"/>
                </a:lnTo>
                <a:lnTo>
                  <a:pt x="169" y="3827"/>
                </a:lnTo>
                <a:close/>
              </a:path>
            </a:pathLst>
          </a:custGeom>
          <a:pattFill prst="solidDmnd">
            <a:fgClr>
              <a:srgbClr val="33CC33"/>
            </a:fgClr>
            <a:bgClr>
              <a:srgbClr val="FFFF99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_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73</Words>
  <Application>Microsoft Office PowerPoint</Application>
  <PresentationFormat>Presentación en pantalla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 HERBE</dc:creator>
  <cp:lastModifiedBy>ACER</cp:lastModifiedBy>
  <cp:revision>24</cp:revision>
  <dcterms:created xsi:type="dcterms:W3CDTF">2012-10-03T11:58:52Z</dcterms:created>
  <dcterms:modified xsi:type="dcterms:W3CDTF">2013-03-12T18:06:19Z</dcterms:modified>
</cp:coreProperties>
</file>