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6" r:id="rId3"/>
    <p:sldMasterId id="2147483697" r:id="rId4"/>
    <p:sldMasterId id="214748369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Source Sans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SourceSansPro-regular.fntdata"/><Relationship Id="rId25" Type="http://schemas.openxmlformats.org/officeDocument/2006/relationships/slide" Target="slides/slide19.xml"/><Relationship Id="rId28" Type="http://schemas.openxmlformats.org/officeDocument/2006/relationships/font" Target="fonts/SourceSansPro-italic.fntdata"/><Relationship Id="rId27" Type="http://schemas.openxmlformats.org/officeDocument/2006/relationships/font" Target="fonts/SourceSansPro-bold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SourceSansPr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b92299c0a_0_8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b92299c0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bed14e855_0_2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bed14e855_0_2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b25dc9d90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b25dc9d9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e206d773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e206d77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b25dc9d90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b25dc9d9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b25dc9d90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b25dc9d90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b92299c0a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b92299c0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b92299c0a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b92299c0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88894172_0_5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d88894172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206d7735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206d773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bed14e855_0_3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bed14e855_0_38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b92299c0a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b92299c0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b92299c0a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b92299c0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b92299c0a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b92299c0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b92299c0a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b92299c0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b92299c0a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b92299c0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b92299c0a_0_1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b92299c0a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b92299c0a_0_1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b92299c0a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showMasterSp="0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8930" y="1750219"/>
            <a:ext cx="9162000" cy="2688300"/>
          </a:xfrm>
          <a:prstGeom prst="rect">
            <a:avLst/>
          </a:prstGeom>
          <a:solidFill>
            <a:srgbClr val="3DAAD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0" y="1773310"/>
            <a:ext cx="9144000" cy="21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562695" y="4881818"/>
            <a:ext cx="7438800" cy="15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/>
          <a:lstStyle>
            <a:lvl1pPr indent="-228600" lvl="0" marL="457200" rtl="0" algn="r">
              <a:spcBef>
                <a:spcPts val="0"/>
              </a:spcBef>
              <a:spcAft>
                <a:spcPts val="0"/>
              </a:spcAft>
              <a:buClr>
                <a:srgbClr val="828A93"/>
              </a:buClr>
              <a:buSzPts val="900"/>
              <a:buFont typeface="Arimo"/>
              <a:buNone/>
              <a:defRPr/>
            </a:lvl1pPr>
            <a:lvl2pPr indent="-228600" lvl="1" marL="914400" rtl="0" algn="r">
              <a:spcBef>
                <a:spcPts val="0"/>
              </a:spcBef>
              <a:spcAft>
                <a:spcPts val="0"/>
              </a:spcAft>
              <a:buClr>
                <a:srgbClr val="828A93"/>
              </a:buClr>
              <a:buSzPts val="900"/>
              <a:buFont typeface="Arimo"/>
              <a:buNone/>
              <a:defRPr/>
            </a:lvl2pPr>
            <a:lvl3pPr indent="-228600" lvl="2" marL="1371600" rtl="0" algn="r">
              <a:spcBef>
                <a:spcPts val="0"/>
              </a:spcBef>
              <a:spcAft>
                <a:spcPts val="0"/>
              </a:spcAft>
              <a:buClr>
                <a:srgbClr val="828A93"/>
              </a:buClr>
              <a:buSzPts val="900"/>
              <a:buFont typeface="Arimo"/>
              <a:buNone/>
              <a:defRPr/>
            </a:lvl3pPr>
            <a:lvl4pPr indent="-228600" lvl="3" marL="1828800" rtl="0" algn="r">
              <a:spcBef>
                <a:spcPts val="0"/>
              </a:spcBef>
              <a:spcAft>
                <a:spcPts val="0"/>
              </a:spcAft>
              <a:buClr>
                <a:srgbClr val="828A93"/>
              </a:buClr>
              <a:buSzPts val="900"/>
              <a:buFont typeface="Arimo"/>
              <a:buNone/>
              <a:defRPr/>
            </a:lvl4pPr>
            <a:lvl5pPr indent="-228600" lvl="4" marL="2286000" rtl="0" algn="r">
              <a:spcBef>
                <a:spcPts val="0"/>
              </a:spcBef>
              <a:spcAft>
                <a:spcPts val="0"/>
              </a:spcAft>
              <a:buClr>
                <a:srgbClr val="828A93"/>
              </a:buClr>
              <a:buSzPts val="900"/>
              <a:buFont typeface="Arimo"/>
              <a:buNone/>
              <a:defRPr/>
            </a:lvl5pPr>
            <a:lvl6pPr indent="-285750" lvl="5" marL="2743200" rtl="0">
              <a:spcBef>
                <a:spcPts val="2700"/>
              </a:spcBef>
              <a:spcAft>
                <a:spcPts val="0"/>
              </a:spcAft>
              <a:buSzPts val="900"/>
              <a:buChar char="•"/>
              <a:defRPr/>
            </a:lvl6pPr>
            <a:lvl7pPr indent="-285750" lvl="6" marL="3200400" rtl="0">
              <a:spcBef>
                <a:spcPts val="2700"/>
              </a:spcBef>
              <a:spcAft>
                <a:spcPts val="0"/>
              </a:spcAft>
              <a:buSzPts val="900"/>
              <a:buChar char="•"/>
              <a:defRPr/>
            </a:lvl7pPr>
            <a:lvl8pPr indent="-285750" lvl="7" marL="3657600" rtl="0">
              <a:spcBef>
                <a:spcPts val="2700"/>
              </a:spcBef>
              <a:spcAft>
                <a:spcPts val="0"/>
              </a:spcAft>
              <a:buSzPts val="900"/>
              <a:buChar char="•"/>
              <a:defRPr/>
            </a:lvl8pPr>
            <a:lvl9pPr indent="-285750" lvl="8" marL="4114800" rtl="0">
              <a:spcBef>
                <a:spcPts val="2700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800" y="388100"/>
            <a:ext cx="3741000" cy="10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 showMasterSp="0">
  <p:cSld name="Quot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48" y="6027539"/>
            <a:ext cx="2861700" cy="6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 showMasterSp="0">
  <p:cSld name="Phot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hite" showMasterSp="0">
  <p:cSld name="whit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58925" lIns="58925" spcFirstLastPara="1" rIns="58925" wrap="square" tIns="589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45" name="Google Shape;45;p1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ctr" bIns="58925" lIns="58925" spcFirstLastPara="1" rIns="58925" wrap="square" tIns="58925"/>
          <a:lstStyle>
            <a:lvl1pPr lvl="0" rt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/>
          <a:lstStyle>
            <a:lvl1pPr indent="-342900" lvl="0" marL="4572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indent="-342900" lvl="1" marL="9144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2pPr>
            <a:lvl3pPr indent="-342900" lvl="2" marL="13716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3pPr>
            <a:lvl4pPr indent="-342900" lvl="3" marL="18288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BODY_1">
  <p:cSld name="TITLE_AND_BODY_1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/>
        </p:nvSpPr>
        <p:spPr>
          <a:xfrm>
            <a:off x="9011170" y="6581180"/>
            <a:ext cx="132900" cy="1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</a:t>
            </a:r>
            <a:endParaRPr sz="1000"/>
          </a:p>
        </p:txBody>
      </p:sp>
      <p:sp>
        <p:nvSpPr>
          <p:cNvPr id="51" name="Google Shape;51;p17"/>
          <p:cNvSpPr txBox="1"/>
          <p:nvPr/>
        </p:nvSpPr>
        <p:spPr>
          <a:xfrm>
            <a:off x="9011170" y="6581180"/>
            <a:ext cx="132900" cy="1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125" lIns="64275" spcFirstLastPara="1" rIns="64275" wrap="square" tIns="321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Font typeface="Arial"/>
              <a:buNone/>
            </a:pPr>
            <a:r>
              <a:rPr b="0" i="0" lang="en" sz="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0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 1" showMasterSp="0">
  <p:cSld name="Photo - Horizontal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7528" y="-9"/>
            <a:ext cx="1416472" cy="38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ck iPad 1">
  <p:cSld name="Caption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Pad_3.png" id="56" name="Google Shape;5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4100" y="183925"/>
            <a:ext cx="5029276" cy="62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 showMasterSp="0">
  <p:cSld name="Photo - Horizontal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892969" y="4723805"/>
            <a:ext cx="73581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95250" lvl="1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234950" lvl="2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387350" lvl="3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527050" lvl="4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679450" lvl="5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831850" lvl="6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971550" lvl="7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1123950" lvl="8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892969" y="5759648"/>
            <a:ext cx="73581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/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900"/>
              <a:buFont typeface="Arimo"/>
              <a:buNone/>
              <a:defRPr/>
            </a:lvl1pPr>
            <a:lvl2pPr indent="-228600" lvl="1" marL="914400" rtl="0" algn="ctr"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900"/>
              <a:buFont typeface="Arimo"/>
              <a:buNone/>
              <a:defRPr/>
            </a:lvl2pPr>
            <a:lvl3pPr indent="-228600" lvl="2" marL="1371600" rtl="0" algn="ctr"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900"/>
              <a:buFont typeface="Arimo"/>
              <a:buNone/>
              <a:defRPr/>
            </a:lvl3pPr>
            <a:lvl4pPr indent="-228600" lvl="3" marL="1828800" rtl="0" algn="ctr"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900"/>
              <a:buFont typeface="Arimo"/>
              <a:buNone/>
              <a:defRPr/>
            </a:lvl4pPr>
            <a:lvl5pPr indent="-228600" lvl="4" marL="2286000" rtl="0" algn="ctr"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900"/>
              <a:buFont typeface="Arimo"/>
              <a:buNone/>
              <a:defRPr/>
            </a:lvl5pPr>
            <a:lvl6pPr indent="-285750" lvl="5" marL="2743200" rtl="0">
              <a:spcBef>
                <a:spcPts val="2700"/>
              </a:spcBef>
              <a:spcAft>
                <a:spcPts val="0"/>
              </a:spcAft>
              <a:buSzPts val="900"/>
              <a:buChar char="•"/>
              <a:defRPr/>
            </a:lvl6pPr>
            <a:lvl7pPr indent="-285750" lvl="6" marL="3200400" rtl="0">
              <a:spcBef>
                <a:spcPts val="2700"/>
              </a:spcBef>
              <a:spcAft>
                <a:spcPts val="0"/>
              </a:spcAft>
              <a:buSzPts val="900"/>
              <a:buChar char="•"/>
              <a:defRPr/>
            </a:lvl7pPr>
            <a:lvl8pPr indent="-285750" lvl="7" marL="3657600" rtl="0">
              <a:spcBef>
                <a:spcPts val="2700"/>
              </a:spcBef>
              <a:spcAft>
                <a:spcPts val="0"/>
              </a:spcAft>
              <a:buSzPts val="900"/>
              <a:buChar char="•"/>
              <a:defRPr/>
            </a:lvl8pPr>
            <a:lvl9pPr indent="-285750" lvl="8" marL="4114800" rtl="0">
              <a:spcBef>
                <a:spcPts val="2700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78125"/>
            <a:ext cx="2514900" cy="6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showMasterSp="0" type="tx">
  <p:cSld name="TITLE_AND_BOD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/>
          <p:nvPr/>
        </p:nvSpPr>
        <p:spPr>
          <a:xfrm>
            <a:off x="-8930" y="1750219"/>
            <a:ext cx="9162000" cy="2688300"/>
          </a:xfrm>
          <a:prstGeom prst="rect">
            <a:avLst/>
          </a:prstGeom>
          <a:solidFill>
            <a:srgbClr val="3DAAD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62" name="Google Shape;62;p22"/>
          <p:cNvSpPr txBox="1"/>
          <p:nvPr>
            <p:ph type="title"/>
          </p:nvPr>
        </p:nvSpPr>
        <p:spPr>
          <a:xfrm>
            <a:off x="0" y="1773310"/>
            <a:ext cx="9144000" cy="21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Char char="●"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pic>
        <p:nvPicPr>
          <p:cNvPr descr="ETTNewlogo.png" id="63" name="Google Shape;6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9643" y="246530"/>
            <a:ext cx="3976395" cy="932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 showMasterSp="0">
  <p:cSld name="Photo - Horizontal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7" y="6181567"/>
            <a:ext cx="1888629" cy="507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 1" showMasterSp="0">
  <p:cSld name="Photo - Horizontal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25828" y="-9"/>
            <a:ext cx="1888629" cy="507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 showMasterSp="0">
  <p:cSld name="Title - Cent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/>
          <p:nvPr/>
        </p:nvSpPr>
        <p:spPr>
          <a:xfrm>
            <a:off x="-8930" y="2400481"/>
            <a:ext cx="9162000" cy="2057100"/>
          </a:xfrm>
          <a:prstGeom prst="rect">
            <a:avLst/>
          </a:prstGeom>
          <a:solidFill>
            <a:srgbClr val="3DAAD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70" name="Google Shape;70;p25"/>
          <p:cNvSpPr txBox="1"/>
          <p:nvPr>
            <p:ph type="title"/>
          </p:nvPr>
        </p:nvSpPr>
        <p:spPr>
          <a:xfrm>
            <a:off x="706650" y="2268150"/>
            <a:ext cx="7544400" cy="23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Char char="●"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pic>
        <p:nvPicPr>
          <p:cNvPr id="71" name="Google Shape;7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7" y="6181567"/>
            <a:ext cx="1888629" cy="507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 showMasterSp="0">
  <p:cSld name="Photo - Vertical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669727" y="446484"/>
            <a:ext cx="3750600" cy="28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9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>
            <a:off x="669727" y="3348633"/>
            <a:ext cx="3750600" cy="28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/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mo"/>
              <a:buNone/>
              <a:defRPr/>
            </a:lvl1pPr>
            <a:lvl2pPr indent="-2286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mo"/>
              <a:buNone/>
              <a:defRPr/>
            </a:lvl2pPr>
            <a:lvl3pPr indent="-2286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mo"/>
              <a:buNone/>
              <a:defRPr/>
            </a:lvl3pPr>
            <a:lvl4pPr indent="-2286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mo"/>
              <a:buNone/>
              <a:defRPr/>
            </a:lvl4pPr>
            <a:lvl5pPr indent="-2286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mo"/>
              <a:buNone/>
              <a:defRPr/>
            </a:lvl5pPr>
            <a:lvl6pPr indent="-323850" lvl="5" marL="2743200" rtl="0">
              <a:spcBef>
                <a:spcPts val="27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27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27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27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pic>
        <p:nvPicPr>
          <p:cNvPr id="75" name="Google Shape;7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30" y="6029997"/>
            <a:ext cx="2861700" cy="6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/>
          <p:nvPr>
            <p:ph type="title"/>
          </p:nvPr>
        </p:nvSpPr>
        <p:spPr>
          <a:xfrm>
            <a:off x="8929" y="51156"/>
            <a:ext cx="9126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3900"/>
              <a:buChar char="●"/>
              <a:defRPr>
                <a:solidFill>
                  <a:srgbClr val="007AAA"/>
                </a:solidFill>
              </a:defRPr>
            </a:lvl1pPr>
            <a:lvl2pPr indent="95250" lvl="1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234950" lvl="2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387350" lvl="3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527050" lvl="4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679450" lvl="5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831850" lvl="6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971550" lvl="7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1123950" lvl="8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>
  <p:cSld name="Title &amp; Bulle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>
            <a:off x="2715" y="-16270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3900"/>
              <a:buChar char="●"/>
              <a:defRPr>
                <a:solidFill>
                  <a:srgbClr val="007AAA"/>
                </a:solidFill>
              </a:defRPr>
            </a:lvl1pPr>
            <a:lvl2pPr indent="95250" lvl="1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234950" lvl="2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387350" lvl="3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527050" lvl="4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679450" lvl="5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831850" lvl="6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971550" lvl="7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1123950" lvl="8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>
            <a:off x="669727" y="1830586"/>
            <a:ext cx="7804500" cy="44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/>
          <a:lstStyle>
            <a:lvl1pPr indent="-323850" lvl="0" marL="457200" rtl="0">
              <a:spcBef>
                <a:spcPts val="2700"/>
              </a:spcBef>
              <a:spcAft>
                <a:spcPts val="0"/>
              </a:spcAft>
              <a:buSzPts val="1500"/>
              <a:buFont typeface="Arimo"/>
              <a:buChar char="•"/>
              <a:defRPr/>
            </a:lvl1pPr>
            <a:lvl2pPr indent="-323850" lvl="1" marL="914400" rtl="0">
              <a:spcBef>
                <a:spcPts val="2700"/>
              </a:spcBef>
              <a:spcAft>
                <a:spcPts val="0"/>
              </a:spcAft>
              <a:buSzPts val="1500"/>
              <a:buFont typeface="Arimo"/>
              <a:buChar char="•"/>
              <a:defRPr/>
            </a:lvl2pPr>
            <a:lvl3pPr indent="-323850" lvl="2" marL="1371600" rtl="0">
              <a:spcBef>
                <a:spcPts val="2700"/>
              </a:spcBef>
              <a:spcAft>
                <a:spcPts val="0"/>
              </a:spcAft>
              <a:buSzPts val="1500"/>
              <a:buFont typeface="Arimo"/>
              <a:buChar char="•"/>
              <a:defRPr/>
            </a:lvl3pPr>
            <a:lvl4pPr indent="-323850" lvl="3" marL="1828800" rtl="0">
              <a:spcBef>
                <a:spcPts val="2700"/>
              </a:spcBef>
              <a:spcAft>
                <a:spcPts val="0"/>
              </a:spcAft>
              <a:buSzPts val="1500"/>
              <a:buFont typeface="Arimo"/>
              <a:buChar char="•"/>
              <a:defRPr/>
            </a:lvl4pPr>
            <a:lvl5pPr indent="-323850" lvl="4" marL="2286000" rtl="0">
              <a:spcBef>
                <a:spcPts val="2700"/>
              </a:spcBef>
              <a:spcAft>
                <a:spcPts val="0"/>
              </a:spcAft>
              <a:buSzPts val="1500"/>
              <a:buFont typeface="Arimo"/>
              <a:buChar char="•"/>
              <a:defRPr/>
            </a:lvl5pPr>
            <a:lvl6pPr indent="-323850" lvl="5" marL="2743200" rtl="0">
              <a:spcBef>
                <a:spcPts val="2700"/>
              </a:spcBef>
              <a:spcAft>
                <a:spcPts val="0"/>
              </a:spcAft>
              <a:buSzPts val="1500"/>
              <a:buFont typeface="Arimo"/>
              <a:buChar char="•"/>
              <a:defRPr/>
            </a:lvl6pPr>
            <a:lvl7pPr indent="-323850" lvl="6" marL="3200400" rtl="0">
              <a:spcBef>
                <a:spcPts val="2700"/>
              </a:spcBef>
              <a:spcAft>
                <a:spcPts val="0"/>
              </a:spcAft>
              <a:buSzPts val="1500"/>
              <a:buFont typeface="Arimo"/>
              <a:buChar char="•"/>
              <a:defRPr/>
            </a:lvl7pPr>
            <a:lvl8pPr indent="-323850" lvl="7" marL="3657600" rtl="0">
              <a:spcBef>
                <a:spcPts val="2700"/>
              </a:spcBef>
              <a:spcAft>
                <a:spcPts val="0"/>
              </a:spcAft>
              <a:buSzPts val="1500"/>
              <a:buFont typeface="Arimo"/>
              <a:buChar char="•"/>
              <a:defRPr/>
            </a:lvl8pPr>
            <a:lvl9pPr indent="-323850" lvl="8" marL="4114800" rtl="0">
              <a:spcBef>
                <a:spcPts val="2700"/>
              </a:spcBef>
              <a:spcAft>
                <a:spcPts val="0"/>
              </a:spcAft>
              <a:buSzPts val="1500"/>
              <a:buFont typeface="Arimo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 showMasterSp="0">
  <p:cSld name="Title, Bullets &amp; Photo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/>
          <p:nvPr>
            <p:ph type="title"/>
          </p:nvPr>
        </p:nvSpPr>
        <p:spPr>
          <a:xfrm>
            <a:off x="-25469" y="-35059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3900"/>
              <a:buChar char="●"/>
              <a:defRPr>
                <a:solidFill>
                  <a:srgbClr val="007AAA"/>
                </a:solidFill>
              </a:defRPr>
            </a:lvl1pPr>
            <a:lvl2pPr indent="95250" lvl="1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234950" lvl="2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387350" lvl="3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527050" lvl="4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679450" lvl="5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831850" lvl="6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971550" lvl="7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1123950" lvl="8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" type="body"/>
          </p:nvPr>
        </p:nvSpPr>
        <p:spPr>
          <a:xfrm>
            <a:off x="669727" y="1830586"/>
            <a:ext cx="3750600" cy="44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/>
          <a:lstStyle>
            <a:lvl1pPr indent="-323850" lvl="0" marL="457200" rtl="0">
              <a:spcBef>
                <a:spcPts val="2100"/>
              </a:spcBef>
              <a:spcAft>
                <a:spcPts val="0"/>
              </a:spcAft>
              <a:buSzPts val="1500"/>
              <a:buChar char="•"/>
              <a:defRPr/>
            </a:lvl1pPr>
            <a:lvl2pPr indent="-323850" lvl="1" marL="914400" rtl="0">
              <a:spcBef>
                <a:spcPts val="2100"/>
              </a:spcBef>
              <a:spcAft>
                <a:spcPts val="0"/>
              </a:spcAft>
              <a:buSzPts val="1500"/>
              <a:buChar char="•"/>
              <a:defRPr/>
            </a:lvl2pPr>
            <a:lvl3pPr indent="-323850" lvl="2" marL="1371600" rtl="0">
              <a:spcBef>
                <a:spcPts val="210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210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rtl="0">
              <a:spcBef>
                <a:spcPts val="2100"/>
              </a:spcBef>
              <a:spcAft>
                <a:spcPts val="0"/>
              </a:spcAft>
              <a:buSzPts val="1500"/>
              <a:buChar char="•"/>
              <a:defRPr/>
            </a:lvl5pPr>
            <a:lvl6pPr indent="-323850" lvl="5" marL="2743200" rtl="0">
              <a:spcBef>
                <a:spcPts val="27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27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27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27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/>
          <p:nvPr>
            <p:ph idx="1" type="body"/>
          </p:nvPr>
        </p:nvSpPr>
        <p:spPr>
          <a:xfrm>
            <a:off x="669727" y="892969"/>
            <a:ext cx="7804500" cy="50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/>
          <a:lstStyle>
            <a:lvl1pPr indent="-323850" lvl="0" marL="457200" rtl="0">
              <a:spcBef>
                <a:spcPts val="2700"/>
              </a:spcBef>
              <a:spcAft>
                <a:spcPts val="0"/>
              </a:spcAft>
              <a:buSzPts val="1500"/>
              <a:buFont typeface="Arimo"/>
              <a:buChar char="•"/>
              <a:defRPr/>
            </a:lvl1pPr>
            <a:lvl2pPr indent="-323850" lvl="1" marL="914400" rtl="0">
              <a:spcBef>
                <a:spcPts val="2700"/>
              </a:spcBef>
              <a:spcAft>
                <a:spcPts val="0"/>
              </a:spcAft>
              <a:buSzPts val="1500"/>
              <a:buFont typeface="Arimo"/>
              <a:buChar char="•"/>
              <a:defRPr/>
            </a:lvl2pPr>
            <a:lvl3pPr indent="-323850" lvl="2" marL="1371600" rtl="0">
              <a:spcBef>
                <a:spcPts val="2700"/>
              </a:spcBef>
              <a:spcAft>
                <a:spcPts val="0"/>
              </a:spcAft>
              <a:buSzPts val="1500"/>
              <a:buFont typeface="Arimo"/>
              <a:buChar char="•"/>
              <a:defRPr/>
            </a:lvl3pPr>
            <a:lvl4pPr indent="-323850" lvl="3" marL="1828800" rtl="0">
              <a:spcBef>
                <a:spcPts val="2700"/>
              </a:spcBef>
              <a:spcAft>
                <a:spcPts val="0"/>
              </a:spcAft>
              <a:buSzPts val="1500"/>
              <a:buFont typeface="Arimo"/>
              <a:buChar char="•"/>
              <a:defRPr/>
            </a:lvl4pPr>
            <a:lvl5pPr indent="-323850" lvl="4" marL="2286000" rtl="0">
              <a:spcBef>
                <a:spcPts val="2700"/>
              </a:spcBef>
              <a:spcAft>
                <a:spcPts val="0"/>
              </a:spcAft>
              <a:buSzPts val="1500"/>
              <a:buFont typeface="Arimo"/>
              <a:buChar char="•"/>
              <a:defRPr/>
            </a:lvl5pPr>
            <a:lvl6pPr indent="-323850" lvl="5" marL="2743200" rtl="0">
              <a:spcBef>
                <a:spcPts val="2700"/>
              </a:spcBef>
              <a:spcAft>
                <a:spcPts val="0"/>
              </a:spcAft>
              <a:buSzPts val="1500"/>
              <a:buFont typeface="Arimo"/>
              <a:buChar char="•"/>
              <a:defRPr/>
            </a:lvl6pPr>
            <a:lvl7pPr indent="-323850" lvl="6" marL="3200400" rtl="0">
              <a:spcBef>
                <a:spcPts val="2700"/>
              </a:spcBef>
              <a:spcAft>
                <a:spcPts val="0"/>
              </a:spcAft>
              <a:buSzPts val="1500"/>
              <a:buFont typeface="Arimo"/>
              <a:buChar char="•"/>
              <a:defRPr/>
            </a:lvl7pPr>
            <a:lvl8pPr indent="-323850" lvl="7" marL="3657600" rtl="0">
              <a:spcBef>
                <a:spcPts val="2700"/>
              </a:spcBef>
              <a:spcAft>
                <a:spcPts val="0"/>
              </a:spcAft>
              <a:buSzPts val="1500"/>
              <a:buFont typeface="Arimo"/>
              <a:buChar char="•"/>
              <a:defRPr/>
            </a:lvl8pPr>
            <a:lvl9pPr indent="-323850" lvl="8" marL="4114800" rtl="0">
              <a:spcBef>
                <a:spcPts val="2700"/>
              </a:spcBef>
              <a:spcAft>
                <a:spcPts val="0"/>
              </a:spcAft>
              <a:buSzPts val="1500"/>
              <a:buFont typeface="Arimo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 showMasterSp="0">
  <p:cSld name="Photo - 3 Up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 showMasterSp="0">
  <p:cSld name="Title - Cent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8930" y="2400481"/>
            <a:ext cx="9162000" cy="2057100"/>
          </a:xfrm>
          <a:prstGeom prst="rect">
            <a:avLst/>
          </a:prstGeom>
          <a:solidFill>
            <a:srgbClr val="3DAAD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892969" y="2268141"/>
            <a:ext cx="7358100" cy="23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78125"/>
            <a:ext cx="2514900" cy="6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 showMasterSp="0">
  <p:cSld name="Quot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7" y="6181567"/>
            <a:ext cx="1888629" cy="507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 showMasterSp="0">
  <p:cSld name="Photo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hite" showMasterSp="0">
  <p:cSld name="whit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ctr" bIns="58925" lIns="58925" spcFirstLastPara="1" rIns="58925" wrap="square" tIns="589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94" name="Google Shape;94;p36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anchorCtr="0" anchor="ctr" bIns="58925" lIns="58925" spcFirstLastPara="1" rIns="58925" wrap="square" tIns="589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5" name="Google Shape;95;p36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showMasterSp="0" type="tx">
  <p:cSld name="TITLE_AND_BOD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8"/>
          <p:cNvSpPr/>
          <p:nvPr/>
        </p:nvSpPr>
        <p:spPr>
          <a:xfrm>
            <a:off x="-8930" y="1750219"/>
            <a:ext cx="9162000" cy="2688300"/>
          </a:xfrm>
          <a:prstGeom prst="rect">
            <a:avLst/>
          </a:prstGeom>
          <a:solidFill>
            <a:srgbClr val="3DAAD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02" name="Google Shape;102;p38"/>
          <p:cNvSpPr txBox="1"/>
          <p:nvPr>
            <p:ph type="title"/>
          </p:nvPr>
        </p:nvSpPr>
        <p:spPr>
          <a:xfrm>
            <a:off x="0" y="1773310"/>
            <a:ext cx="9144000" cy="21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64275" lIns="64275" spcFirstLastPara="1" rIns="64275" wrap="square" tIns="6427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Char char="●"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descr="ETTNewlogo.png" id="103" name="Google Shape;103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9643" y="246530"/>
            <a:ext cx="5301863" cy="1243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 showMasterSp="0">
  <p:cSld name="Photo - Horizontal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7" y="6181567"/>
            <a:ext cx="2518172" cy="67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 1" showMasterSp="0">
  <p:cSld name="Photo - Horizontal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25828" y="-9"/>
            <a:ext cx="2518172" cy="67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 showMasterSp="0">
  <p:cSld name="Title - Cent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1"/>
          <p:cNvSpPr/>
          <p:nvPr/>
        </p:nvSpPr>
        <p:spPr>
          <a:xfrm>
            <a:off x="-8930" y="2400481"/>
            <a:ext cx="9162000" cy="2057100"/>
          </a:xfrm>
          <a:prstGeom prst="rect">
            <a:avLst/>
          </a:prstGeom>
          <a:solidFill>
            <a:srgbClr val="3DAAD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10" name="Google Shape;110;p41"/>
          <p:cNvSpPr txBox="1"/>
          <p:nvPr>
            <p:ph type="title"/>
          </p:nvPr>
        </p:nvSpPr>
        <p:spPr>
          <a:xfrm>
            <a:off x="892969" y="2268141"/>
            <a:ext cx="7358100" cy="23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Char char="●"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11" name="Google Shape;111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7" y="6181567"/>
            <a:ext cx="2518172" cy="67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 showMasterSp="0">
  <p:cSld name="Photo - Vertical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2"/>
          <p:cNvSpPr txBox="1"/>
          <p:nvPr>
            <p:ph type="title"/>
          </p:nvPr>
        </p:nvSpPr>
        <p:spPr>
          <a:xfrm>
            <a:off x="669727" y="446484"/>
            <a:ext cx="3750600" cy="28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64275" lIns="64275" spcFirstLastPara="1" rIns="64275" wrap="square" tIns="6427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14" name="Google Shape;114;p42"/>
          <p:cNvSpPr txBox="1"/>
          <p:nvPr>
            <p:ph idx="1" type="body"/>
          </p:nvPr>
        </p:nvSpPr>
        <p:spPr>
          <a:xfrm>
            <a:off x="669727" y="3348633"/>
            <a:ext cx="3750600" cy="28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275" lIns="64275" spcFirstLastPara="1" rIns="64275" wrap="square" tIns="64275"/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mo"/>
              <a:buNone/>
              <a:defRPr/>
            </a:lvl1pPr>
            <a:lvl2pPr indent="-2286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mo"/>
              <a:buNone/>
              <a:defRPr/>
            </a:lvl2pPr>
            <a:lvl3pPr indent="-2286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mo"/>
              <a:buNone/>
              <a:defRPr/>
            </a:lvl3pPr>
            <a:lvl4pPr indent="-2286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mo"/>
              <a:buNone/>
              <a:defRPr/>
            </a:lvl4pPr>
            <a:lvl5pPr indent="-2286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mo"/>
              <a:buNone/>
              <a:defRPr/>
            </a:lvl5pPr>
            <a:lvl6pPr indent="-336550" lvl="5" marL="2743200" rtl="0">
              <a:spcBef>
                <a:spcPts val="3000"/>
              </a:spcBef>
              <a:spcAft>
                <a:spcPts val="0"/>
              </a:spcAft>
              <a:buSzPts val="1700"/>
              <a:buChar char="•"/>
              <a:defRPr/>
            </a:lvl6pPr>
            <a:lvl7pPr indent="-336550" lvl="6" marL="3200400" rtl="0">
              <a:spcBef>
                <a:spcPts val="3000"/>
              </a:spcBef>
              <a:spcAft>
                <a:spcPts val="0"/>
              </a:spcAft>
              <a:buSzPts val="1700"/>
              <a:buChar char="•"/>
              <a:defRPr/>
            </a:lvl7pPr>
            <a:lvl8pPr indent="-336550" lvl="7" marL="3657600" rtl="0">
              <a:spcBef>
                <a:spcPts val="3000"/>
              </a:spcBef>
              <a:spcAft>
                <a:spcPts val="0"/>
              </a:spcAft>
              <a:buSzPts val="1700"/>
              <a:buChar char="•"/>
              <a:defRPr/>
            </a:lvl8pPr>
            <a:lvl9pPr indent="-336550" lvl="8" marL="4114800" rtl="0">
              <a:spcBef>
                <a:spcPts val="30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/>
        </p:txBody>
      </p:sp>
      <p:pic>
        <p:nvPicPr>
          <p:cNvPr id="115" name="Google Shape;11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30" y="6029997"/>
            <a:ext cx="2861700" cy="6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 showMasterSp="0">
  <p:cSld name="Photo - Vertical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669727" y="446484"/>
            <a:ext cx="3750600" cy="2804100"/>
          </a:xfrm>
          <a:prstGeom prst="rect">
            <a:avLst/>
          </a:prstGeom>
          <a:noFill/>
          <a:ln>
            <a:noFill/>
          </a:ln>
        </p:spPr>
        <p:txBody>
          <a:bodyPr anchorCtr="0" anchor="b" bIns="58925" lIns="58925" spcFirstLastPara="1" rIns="58925" wrap="square" tIns="589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669727" y="3348633"/>
            <a:ext cx="3750600" cy="28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8925" lIns="58925" spcFirstLastPara="1" rIns="58925" wrap="square" tIns="58925"/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mo"/>
              <a:buNone/>
              <a:defRPr/>
            </a:lvl1pPr>
            <a:lvl2pPr indent="-2286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mo"/>
              <a:buNone/>
              <a:defRPr/>
            </a:lvl2pPr>
            <a:lvl3pPr indent="-2286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mo"/>
              <a:buNone/>
              <a:defRPr/>
            </a:lvl3pPr>
            <a:lvl4pPr indent="-2286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mo"/>
              <a:buNone/>
              <a:defRPr/>
            </a:lvl4pPr>
            <a:lvl5pPr indent="-2286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mo"/>
              <a:buNone/>
              <a:defRPr/>
            </a:lvl5pPr>
            <a:lvl6pPr indent="-285750" lvl="5" marL="2743200" rtl="0">
              <a:spcBef>
                <a:spcPts val="2700"/>
              </a:spcBef>
              <a:spcAft>
                <a:spcPts val="0"/>
              </a:spcAft>
              <a:buSzPts val="900"/>
              <a:buChar char="•"/>
              <a:defRPr/>
            </a:lvl6pPr>
            <a:lvl7pPr indent="-285750" lvl="6" marL="3200400" rtl="0">
              <a:spcBef>
                <a:spcPts val="2700"/>
              </a:spcBef>
              <a:spcAft>
                <a:spcPts val="0"/>
              </a:spcAft>
              <a:buSzPts val="900"/>
              <a:buChar char="•"/>
              <a:defRPr/>
            </a:lvl7pPr>
            <a:lvl8pPr indent="-285750" lvl="7" marL="3657600" rtl="0">
              <a:spcBef>
                <a:spcPts val="2700"/>
              </a:spcBef>
              <a:spcAft>
                <a:spcPts val="0"/>
              </a:spcAft>
              <a:buSzPts val="900"/>
              <a:buChar char="•"/>
              <a:defRPr/>
            </a:lvl8pPr>
            <a:lvl9pPr indent="-285750" lvl="8" marL="4114800" rtl="0">
              <a:spcBef>
                <a:spcPts val="2700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/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78125"/>
            <a:ext cx="2514900" cy="6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3"/>
          <p:cNvSpPr txBox="1"/>
          <p:nvPr>
            <p:ph type="title"/>
          </p:nvPr>
        </p:nvSpPr>
        <p:spPr>
          <a:xfrm>
            <a:off x="8929" y="51156"/>
            <a:ext cx="9126300" cy="10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4200"/>
              <a:buChar char="●"/>
              <a:defRPr>
                <a:solidFill>
                  <a:srgbClr val="007AAA"/>
                </a:solidFill>
              </a:defRPr>
            </a:lvl1pPr>
            <a:lvl2pPr indent="101600" lvl="1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254000" lvl="2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419100" lvl="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584200" lvl="4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736600" lvl="5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901700" lvl="6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1066800" lvl="7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1219200" lvl="8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>
  <p:cSld name="Title &amp; Bullet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4"/>
          <p:cNvSpPr txBox="1"/>
          <p:nvPr>
            <p:ph type="title"/>
          </p:nvPr>
        </p:nvSpPr>
        <p:spPr>
          <a:xfrm>
            <a:off x="2715" y="-16270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4200"/>
              <a:buChar char="●"/>
              <a:defRPr>
                <a:solidFill>
                  <a:srgbClr val="007AAA"/>
                </a:solidFill>
              </a:defRPr>
            </a:lvl1pPr>
            <a:lvl2pPr indent="101600" lvl="1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254000" lvl="2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419100" lvl="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584200" lvl="4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736600" lvl="5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901700" lvl="6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1066800" lvl="7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1219200" lvl="8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0" name="Google Shape;120;p44"/>
          <p:cNvSpPr txBox="1"/>
          <p:nvPr>
            <p:ph idx="1" type="body"/>
          </p:nvPr>
        </p:nvSpPr>
        <p:spPr>
          <a:xfrm>
            <a:off x="669727" y="1830586"/>
            <a:ext cx="7804500" cy="44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/>
          <a:lstStyle>
            <a:lvl1pPr indent="-336550" lvl="0" marL="457200" rtl="0">
              <a:spcBef>
                <a:spcPts val="3000"/>
              </a:spcBef>
              <a:spcAft>
                <a:spcPts val="0"/>
              </a:spcAft>
              <a:buSzPts val="1700"/>
              <a:buFont typeface="Arimo"/>
              <a:buChar char="•"/>
              <a:defRPr/>
            </a:lvl1pPr>
            <a:lvl2pPr indent="-336550" lvl="1" marL="914400" rtl="0">
              <a:spcBef>
                <a:spcPts val="3000"/>
              </a:spcBef>
              <a:spcAft>
                <a:spcPts val="0"/>
              </a:spcAft>
              <a:buSzPts val="1700"/>
              <a:buFont typeface="Arimo"/>
              <a:buChar char="•"/>
              <a:defRPr/>
            </a:lvl2pPr>
            <a:lvl3pPr indent="-336550" lvl="2" marL="1371600" rtl="0">
              <a:spcBef>
                <a:spcPts val="3000"/>
              </a:spcBef>
              <a:spcAft>
                <a:spcPts val="0"/>
              </a:spcAft>
              <a:buSzPts val="1700"/>
              <a:buFont typeface="Arimo"/>
              <a:buChar char="•"/>
              <a:defRPr/>
            </a:lvl3pPr>
            <a:lvl4pPr indent="-336550" lvl="3" marL="1828800" rtl="0">
              <a:spcBef>
                <a:spcPts val="3000"/>
              </a:spcBef>
              <a:spcAft>
                <a:spcPts val="0"/>
              </a:spcAft>
              <a:buSzPts val="1700"/>
              <a:buFont typeface="Arimo"/>
              <a:buChar char="•"/>
              <a:defRPr/>
            </a:lvl4pPr>
            <a:lvl5pPr indent="-336550" lvl="4" marL="2286000" rtl="0">
              <a:spcBef>
                <a:spcPts val="3000"/>
              </a:spcBef>
              <a:spcAft>
                <a:spcPts val="0"/>
              </a:spcAft>
              <a:buSzPts val="1700"/>
              <a:buFont typeface="Arimo"/>
              <a:buChar char="•"/>
              <a:defRPr/>
            </a:lvl5pPr>
            <a:lvl6pPr indent="-336550" lvl="5" marL="2743200" rtl="0">
              <a:spcBef>
                <a:spcPts val="3000"/>
              </a:spcBef>
              <a:spcAft>
                <a:spcPts val="0"/>
              </a:spcAft>
              <a:buSzPts val="1700"/>
              <a:buFont typeface="Arimo"/>
              <a:buChar char="•"/>
              <a:defRPr/>
            </a:lvl6pPr>
            <a:lvl7pPr indent="-336550" lvl="6" marL="3200400" rtl="0">
              <a:spcBef>
                <a:spcPts val="3000"/>
              </a:spcBef>
              <a:spcAft>
                <a:spcPts val="0"/>
              </a:spcAft>
              <a:buSzPts val="1700"/>
              <a:buFont typeface="Arimo"/>
              <a:buChar char="•"/>
              <a:defRPr/>
            </a:lvl7pPr>
            <a:lvl8pPr indent="-336550" lvl="7" marL="3657600" rtl="0">
              <a:spcBef>
                <a:spcPts val="3000"/>
              </a:spcBef>
              <a:spcAft>
                <a:spcPts val="0"/>
              </a:spcAft>
              <a:buSzPts val="1700"/>
              <a:buFont typeface="Arimo"/>
              <a:buChar char="•"/>
              <a:defRPr/>
            </a:lvl8pPr>
            <a:lvl9pPr indent="-336550" lvl="8" marL="4114800" rtl="0">
              <a:spcBef>
                <a:spcPts val="3000"/>
              </a:spcBef>
              <a:spcAft>
                <a:spcPts val="0"/>
              </a:spcAft>
              <a:buSzPts val="1700"/>
              <a:buFont typeface="Arimo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 showMasterSp="0">
  <p:cSld name="Title, Bullets &amp; Photo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5"/>
          <p:cNvSpPr txBox="1"/>
          <p:nvPr>
            <p:ph type="title"/>
          </p:nvPr>
        </p:nvSpPr>
        <p:spPr>
          <a:xfrm>
            <a:off x="-25469" y="-35059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7AAA"/>
              </a:buClr>
              <a:buSzPts val="4200"/>
              <a:buChar char="●"/>
              <a:defRPr>
                <a:solidFill>
                  <a:srgbClr val="007AAA"/>
                </a:solidFill>
              </a:defRPr>
            </a:lvl1pPr>
            <a:lvl2pPr indent="101600" lvl="1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254000" lvl="2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419100" lvl="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584200" lvl="4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736600" lvl="5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901700" lvl="6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1066800" lvl="7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1219200" lvl="8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3" name="Google Shape;123;p45"/>
          <p:cNvSpPr txBox="1"/>
          <p:nvPr>
            <p:ph idx="1" type="body"/>
          </p:nvPr>
        </p:nvSpPr>
        <p:spPr>
          <a:xfrm>
            <a:off x="669727" y="1830586"/>
            <a:ext cx="3750600" cy="44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/>
          <a:lstStyle>
            <a:lvl1pPr indent="-336550" lvl="0" marL="457200" rtl="0">
              <a:spcBef>
                <a:spcPts val="2300"/>
              </a:spcBef>
              <a:spcAft>
                <a:spcPts val="0"/>
              </a:spcAft>
              <a:buSzPts val="1700"/>
              <a:buChar char="•"/>
              <a:defRPr/>
            </a:lvl1pPr>
            <a:lvl2pPr indent="-336550" lvl="1" marL="914400" rtl="0">
              <a:spcBef>
                <a:spcPts val="2300"/>
              </a:spcBef>
              <a:spcAft>
                <a:spcPts val="0"/>
              </a:spcAft>
              <a:buSzPts val="1700"/>
              <a:buChar char="•"/>
              <a:defRPr/>
            </a:lvl2pPr>
            <a:lvl3pPr indent="-336550" lvl="2" marL="1371600" rtl="0">
              <a:spcBef>
                <a:spcPts val="2300"/>
              </a:spcBef>
              <a:spcAft>
                <a:spcPts val="0"/>
              </a:spcAft>
              <a:buSzPts val="1700"/>
              <a:buChar char="•"/>
              <a:defRPr/>
            </a:lvl3pPr>
            <a:lvl4pPr indent="-336550" lvl="3" marL="1828800" rtl="0">
              <a:spcBef>
                <a:spcPts val="2300"/>
              </a:spcBef>
              <a:spcAft>
                <a:spcPts val="0"/>
              </a:spcAft>
              <a:buSzPts val="1700"/>
              <a:buChar char="•"/>
              <a:defRPr/>
            </a:lvl4pPr>
            <a:lvl5pPr indent="-336550" lvl="4" marL="2286000" rtl="0">
              <a:spcBef>
                <a:spcPts val="2300"/>
              </a:spcBef>
              <a:spcAft>
                <a:spcPts val="0"/>
              </a:spcAft>
              <a:buSzPts val="1700"/>
              <a:buChar char="•"/>
              <a:defRPr/>
            </a:lvl5pPr>
            <a:lvl6pPr indent="-336550" lvl="5" marL="2743200" rtl="0">
              <a:spcBef>
                <a:spcPts val="3000"/>
              </a:spcBef>
              <a:spcAft>
                <a:spcPts val="0"/>
              </a:spcAft>
              <a:buSzPts val="1700"/>
              <a:buChar char="•"/>
              <a:defRPr/>
            </a:lvl6pPr>
            <a:lvl7pPr indent="-336550" lvl="6" marL="3200400" rtl="0">
              <a:spcBef>
                <a:spcPts val="3000"/>
              </a:spcBef>
              <a:spcAft>
                <a:spcPts val="0"/>
              </a:spcAft>
              <a:buSzPts val="1700"/>
              <a:buChar char="•"/>
              <a:defRPr/>
            </a:lvl7pPr>
            <a:lvl8pPr indent="-336550" lvl="7" marL="3657600" rtl="0">
              <a:spcBef>
                <a:spcPts val="3000"/>
              </a:spcBef>
              <a:spcAft>
                <a:spcPts val="0"/>
              </a:spcAft>
              <a:buSzPts val="1700"/>
              <a:buChar char="•"/>
              <a:defRPr/>
            </a:lvl8pPr>
            <a:lvl9pPr indent="-336550" lvl="8" marL="4114800" rtl="0">
              <a:spcBef>
                <a:spcPts val="3000"/>
              </a:spcBef>
              <a:spcAft>
                <a:spcPts val="0"/>
              </a:spcAft>
              <a:buSzPts val="1700"/>
              <a:buChar char="•"/>
              <a:defRPr/>
            </a:lvl9pPr>
          </a:lstStyle>
          <a:p/>
        </p:txBody>
      </p:sp>
      <p:pic>
        <p:nvPicPr>
          <p:cNvPr id="124" name="Google Shape;124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7" y="6181567"/>
            <a:ext cx="2518172" cy="67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6"/>
          <p:cNvSpPr txBox="1"/>
          <p:nvPr>
            <p:ph idx="1" type="body"/>
          </p:nvPr>
        </p:nvSpPr>
        <p:spPr>
          <a:xfrm>
            <a:off x="669727" y="892969"/>
            <a:ext cx="7804500" cy="50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/>
          <a:lstStyle>
            <a:lvl1pPr indent="-336550" lvl="0" marL="457200" rtl="0">
              <a:spcBef>
                <a:spcPts val="3000"/>
              </a:spcBef>
              <a:spcAft>
                <a:spcPts val="0"/>
              </a:spcAft>
              <a:buSzPts val="1700"/>
              <a:buFont typeface="Arimo"/>
              <a:buChar char="•"/>
              <a:defRPr/>
            </a:lvl1pPr>
            <a:lvl2pPr indent="-336550" lvl="1" marL="914400" rtl="0">
              <a:spcBef>
                <a:spcPts val="3000"/>
              </a:spcBef>
              <a:spcAft>
                <a:spcPts val="0"/>
              </a:spcAft>
              <a:buSzPts val="1700"/>
              <a:buFont typeface="Arimo"/>
              <a:buChar char="•"/>
              <a:defRPr/>
            </a:lvl2pPr>
            <a:lvl3pPr indent="-336550" lvl="2" marL="1371600" rtl="0">
              <a:spcBef>
                <a:spcPts val="3000"/>
              </a:spcBef>
              <a:spcAft>
                <a:spcPts val="0"/>
              </a:spcAft>
              <a:buSzPts val="1700"/>
              <a:buFont typeface="Arimo"/>
              <a:buChar char="•"/>
              <a:defRPr/>
            </a:lvl3pPr>
            <a:lvl4pPr indent="-336550" lvl="3" marL="1828800" rtl="0">
              <a:spcBef>
                <a:spcPts val="3000"/>
              </a:spcBef>
              <a:spcAft>
                <a:spcPts val="0"/>
              </a:spcAft>
              <a:buSzPts val="1700"/>
              <a:buFont typeface="Arimo"/>
              <a:buChar char="•"/>
              <a:defRPr/>
            </a:lvl4pPr>
            <a:lvl5pPr indent="-336550" lvl="4" marL="2286000" rtl="0">
              <a:spcBef>
                <a:spcPts val="3000"/>
              </a:spcBef>
              <a:spcAft>
                <a:spcPts val="0"/>
              </a:spcAft>
              <a:buSzPts val="1700"/>
              <a:buFont typeface="Arimo"/>
              <a:buChar char="•"/>
              <a:defRPr/>
            </a:lvl5pPr>
            <a:lvl6pPr indent="-336550" lvl="5" marL="2743200" rtl="0">
              <a:spcBef>
                <a:spcPts val="3000"/>
              </a:spcBef>
              <a:spcAft>
                <a:spcPts val="0"/>
              </a:spcAft>
              <a:buSzPts val="1700"/>
              <a:buFont typeface="Arimo"/>
              <a:buChar char="•"/>
              <a:defRPr/>
            </a:lvl6pPr>
            <a:lvl7pPr indent="-336550" lvl="6" marL="3200400" rtl="0">
              <a:spcBef>
                <a:spcPts val="3000"/>
              </a:spcBef>
              <a:spcAft>
                <a:spcPts val="0"/>
              </a:spcAft>
              <a:buSzPts val="1700"/>
              <a:buFont typeface="Arimo"/>
              <a:buChar char="•"/>
              <a:defRPr/>
            </a:lvl7pPr>
            <a:lvl8pPr indent="-336550" lvl="7" marL="3657600" rtl="0">
              <a:spcBef>
                <a:spcPts val="3000"/>
              </a:spcBef>
              <a:spcAft>
                <a:spcPts val="0"/>
              </a:spcAft>
              <a:buSzPts val="1700"/>
              <a:buFont typeface="Arimo"/>
              <a:buChar char="•"/>
              <a:defRPr/>
            </a:lvl8pPr>
            <a:lvl9pPr indent="-336550" lvl="8" marL="4114800" rtl="0">
              <a:spcBef>
                <a:spcPts val="3000"/>
              </a:spcBef>
              <a:spcAft>
                <a:spcPts val="0"/>
              </a:spcAft>
              <a:buSzPts val="1700"/>
              <a:buFont typeface="Arimo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 showMasterSp="0">
  <p:cSld name="Photo - 3 Up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 showMasterSp="0">
  <p:cSld name="Quot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07" y="6181567"/>
            <a:ext cx="2518172" cy="67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 showMasterSp="0">
  <p:cSld name="Photo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hite" showMasterSp="0">
  <p:cSld name="whit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8929" y="51156"/>
            <a:ext cx="9126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95250" lvl="1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234950" lvl="2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387350" lvl="3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527050" lvl="4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679450" lvl="5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831850" lvl="6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971550" lvl="7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1123950" lvl="8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>
  <p:cSld name="Title &amp; Bulle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715" y="-16270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95250" lvl="1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234950" lvl="2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387350" lvl="3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527050" lvl="4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679450" lvl="5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831850" lvl="6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971550" lvl="7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1123950" lvl="8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69727" y="1830586"/>
            <a:ext cx="7804500" cy="44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/>
          <a:lstStyle>
            <a:lvl1pPr indent="-285750" lvl="0" marL="457200" rtl="0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/>
            </a:lvl1pPr>
            <a:lvl2pPr indent="-285750" lvl="1" marL="914400" rtl="0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/>
            </a:lvl2pPr>
            <a:lvl3pPr indent="-285750" lvl="2" marL="1371600" rtl="0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/>
            </a:lvl3pPr>
            <a:lvl4pPr indent="-285750" lvl="3" marL="1828800" rtl="0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/>
            </a:lvl4pPr>
            <a:lvl5pPr indent="-285750" lvl="4" marL="2286000" rtl="0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/>
            </a:lvl5pPr>
            <a:lvl6pPr indent="-285750" lvl="5" marL="2743200" rtl="0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/>
            </a:lvl6pPr>
            <a:lvl7pPr indent="-285750" lvl="6" marL="3200400" rtl="0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/>
            </a:lvl7pPr>
            <a:lvl8pPr indent="-285750" lvl="7" marL="3657600" rtl="0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/>
            </a:lvl8pPr>
            <a:lvl9pPr indent="-285750" lvl="8" marL="4114800" rtl="0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 showMasterSp="0">
  <p:cSld name="Title, Bullets &amp; Photo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-25469" y="-35059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indent="95250" lvl="1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234950" lvl="2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387350" lvl="3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527050" lvl="4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679450" lvl="5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831850" lvl="6" rtl="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971550" lvl="7" rtl="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1123950" lvl="8" rtl="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669727" y="1830586"/>
            <a:ext cx="3750600" cy="44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/>
          <a:lstStyle>
            <a:lvl1pPr indent="-285750" lvl="0" marL="457200" rtl="0">
              <a:spcBef>
                <a:spcPts val="2100"/>
              </a:spcBef>
              <a:spcAft>
                <a:spcPts val="0"/>
              </a:spcAft>
              <a:buSzPts val="900"/>
              <a:buChar char="•"/>
              <a:defRPr/>
            </a:lvl1pPr>
            <a:lvl2pPr indent="-285750" lvl="1" marL="914400" rtl="0">
              <a:spcBef>
                <a:spcPts val="2100"/>
              </a:spcBef>
              <a:spcAft>
                <a:spcPts val="0"/>
              </a:spcAft>
              <a:buSzPts val="900"/>
              <a:buChar char="•"/>
              <a:defRPr/>
            </a:lvl2pPr>
            <a:lvl3pPr indent="-285750" lvl="2" marL="1371600" rtl="0">
              <a:spcBef>
                <a:spcPts val="2100"/>
              </a:spcBef>
              <a:spcAft>
                <a:spcPts val="0"/>
              </a:spcAft>
              <a:buSzPts val="900"/>
              <a:buChar char="•"/>
              <a:defRPr/>
            </a:lvl3pPr>
            <a:lvl4pPr indent="-285750" lvl="3" marL="1828800" rtl="0">
              <a:spcBef>
                <a:spcPts val="2100"/>
              </a:spcBef>
              <a:spcAft>
                <a:spcPts val="0"/>
              </a:spcAft>
              <a:buSzPts val="900"/>
              <a:buChar char="•"/>
              <a:defRPr/>
            </a:lvl4pPr>
            <a:lvl5pPr indent="-285750" lvl="4" marL="2286000" rtl="0">
              <a:spcBef>
                <a:spcPts val="2100"/>
              </a:spcBef>
              <a:spcAft>
                <a:spcPts val="0"/>
              </a:spcAft>
              <a:buSzPts val="900"/>
              <a:buChar char="•"/>
              <a:defRPr/>
            </a:lvl5pPr>
            <a:lvl6pPr indent="-285750" lvl="5" marL="2743200" rtl="0">
              <a:spcBef>
                <a:spcPts val="2700"/>
              </a:spcBef>
              <a:spcAft>
                <a:spcPts val="0"/>
              </a:spcAft>
              <a:buSzPts val="900"/>
              <a:buChar char="•"/>
              <a:defRPr/>
            </a:lvl6pPr>
            <a:lvl7pPr indent="-285750" lvl="6" marL="3200400" rtl="0">
              <a:spcBef>
                <a:spcPts val="2700"/>
              </a:spcBef>
              <a:spcAft>
                <a:spcPts val="0"/>
              </a:spcAft>
              <a:buSzPts val="900"/>
              <a:buChar char="•"/>
              <a:defRPr/>
            </a:lvl7pPr>
            <a:lvl8pPr indent="-285750" lvl="7" marL="3657600" rtl="0">
              <a:spcBef>
                <a:spcPts val="2700"/>
              </a:spcBef>
              <a:spcAft>
                <a:spcPts val="0"/>
              </a:spcAft>
              <a:buSzPts val="900"/>
              <a:buChar char="•"/>
              <a:defRPr/>
            </a:lvl8pPr>
            <a:lvl9pPr indent="-285750" lvl="8" marL="4114800" rtl="0">
              <a:spcBef>
                <a:spcPts val="2700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/>
        </p:txBody>
      </p:sp>
      <p:pic>
        <p:nvPicPr>
          <p:cNvPr id="34" name="Google Shape;3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48" y="6027539"/>
            <a:ext cx="2861700" cy="6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idx="1" type="body"/>
          </p:nvPr>
        </p:nvSpPr>
        <p:spPr>
          <a:xfrm>
            <a:off x="669727" y="892969"/>
            <a:ext cx="7804500" cy="50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/>
          <a:lstStyle>
            <a:lvl1pPr indent="-285750" lvl="0" marL="457200" rtl="0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/>
            </a:lvl1pPr>
            <a:lvl2pPr indent="-285750" lvl="1" marL="914400" rtl="0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/>
            </a:lvl2pPr>
            <a:lvl3pPr indent="-285750" lvl="2" marL="1371600" rtl="0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/>
            </a:lvl3pPr>
            <a:lvl4pPr indent="-285750" lvl="3" marL="1828800" rtl="0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/>
            </a:lvl4pPr>
            <a:lvl5pPr indent="-285750" lvl="4" marL="2286000" rtl="0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/>
            </a:lvl5pPr>
            <a:lvl6pPr indent="-285750" lvl="5" marL="2743200" rtl="0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/>
            </a:lvl6pPr>
            <a:lvl7pPr indent="-285750" lvl="6" marL="3200400" rtl="0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/>
            </a:lvl7pPr>
            <a:lvl8pPr indent="-285750" lvl="7" marL="3657600" rtl="0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/>
            </a:lvl8pPr>
            <a:lvl9pPr indent="-285750" lvl="8" marL="4114800" rtl="0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 showMasterSp="0">
  <p:cSld name="Photo - 3 Up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7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715" y="-16270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/>
          <a:lstStyle>
            <a:lvl1pPr indent="-190500" lvl="0" marL="0" marR="0" rtl="0" algn="l">
              <a:spcBef>
                <a:spcPts val="0"/>
              </a:spcBef>
              <a:spcAft>
                <a:spcPts val="0"/>
              </a:spcAft>
              <a:buClr>
                <a:srgbClr val="3DAAD6"/>
              </a:buClr>
              <a:buSzPts val="3000"/>
              <a:buFont typeface="Source Sans Pro"/>
              <a:buChar char="●"/>
              <a:defRPr sz="3000">
                <a:solidFill>
                  <a:srgbClr val="3DAAD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95250" lvl="1" marL="0" marR="0" rtl="0" algn="l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234950" lvl="2" marL="0" marR="0" rtl="0" algn="l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387350" lvl="3" marL="0" marR="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527050" lvl="4" marL="0" marR="0" rtl="0" algn="l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679450" lvl="5" marL="0" marR="0" rtl="0" algn="l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831850" lvl="6" marL="0" marR="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971550" lvl="7" marL="0" marR="0" rtl="0" algn="l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1123950" lvl="8" marL="0" marR="0" rtl="0" algn="l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69727" y="1830586"/>
            <a:ext cx="7804500" cy="44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/>
          <a:lstStyle>
            <a:lvl1pPr indent="-285750" lvl="0" marL="457200" marR="0" rtl="0" algn="l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 sz="900"/>
            </a:lvl1pPr>
            <a:lvl2pPr indent="-285750" lvl="1" marL="914400" marR="0" rtl="0" algn="l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 sz="900"/>
            </a:lvl2pPr>
            <a:lvl3pPr indent="-285750" lvl="2" marL="1371600" marR="0" rtl="0" algn="l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 sz="900"/>
            </a:lvl3pPr>
            <a:lvl4pPr indent="-285750" lvl="3" marL="1828800" marR="0" rtl="0" algn="l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 sz="900"/>
            </a:lvl4pPr>
            <a:lvl5pPr indent="-285750" lvl="4" marL="2286000" marR="0" rtl="0" algn="l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 sz="900"/>
            </a:lvl5pPr>
            <a:lvl6pPr indent="-285750" lvl="5" marL="2743200" marR="0" rtl="0" algn="l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 sz="900"/>
            </a:lvl6pPr>
            <a:lvl7pPr indent="-285750" lvl="6" marL="3200400" marR="0" rtl="0" algn="l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 sz="900"/>
            </a:lvl7pPr>
            <a:lvl8pPr indent="-285750" lvl="7" marL="3657600" marR="0" rtl="0" algn="l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 sz="900"/>
            </a:lvl8pPr>
            <a:lvl9pPr indent="-285750" lvl="8" marL="4114800" marR="0" rtl="0" algn="l">
              <a:spcBef>
                <a:spcPts val="2700"/>
              </a:spcBef>
              <a:spcAft>
                <a:spcPts val="0"/>
              </a:spcAft>
              <a:buSzPts val="900"/>
              <a:buFont typeface="Arimo"/>
              <a:buChar char="•"/>
              <a:defRPr sz="900"/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178125"/>
            <a:ext cx="2514900" cy="6798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/>
          <p:nvPr>
            <p:ph type="title"/>
          </p:nvPr>
        </p:nvSpPr>
        <p:spPr>
          <a:xfrm>
            <a:off x="2715" y="-16270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/>
          <a:lstStyle>
            <a:lvl1pPr indent="-247650" lvl="0" marL="0" marR="0" rtl="0" algn="l">
              <a:spcBef>
                <a:spcPts val="0"/>
              </a:spcBef>
              <a:spcAft>
                <a:spcPts val="0"/>
              </a:spcAft>
              <a:buSzPts val="3900"/>
              <a:buFont typeface="Source Sans Pro"/>
              <a:buChar char="●"/>
              <a:defRPr sz="39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95250" lvl="1" marL="0" marR="0" rtl="0" algn="l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234950" lvl="2" marL="0" marR="0" rtl="0" algn="l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387350" lvl="3" marL="0" marR="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527050" lvl="4" marL="0" marR="0" rtl="0" algn="l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679450" lvl="5" marL="0" marR="0" rtl="0" algn="l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831850" lvl="6" marL="0" marR="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971550" lvl="7" marL="0" marR="0" rtl="0" algn="l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1123950" lvl="8" marL="0" marR="0" rtl="0" algn="l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59" name="Google Shape;59;p21"/>
          <p:cNvSpPr txBox="1"/>
          <p:nvPr>
            <p:ph idx="1" type="body"/>
          </p:nvPr>
        </p:nvSpPr>
        <p:spPr>
          <a:xfrm>
            <a:off x="669727" y="1830586"/>
            <a:ext cx="7804500" cy="44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925" lIns="58925" spcFirstLastPara="1" rIns="58925" wrap="square" tIns="58925"/>
          <a:lstStyle>
            <a:lvl1pPr indent="-323850" lvl="0" marL="457200" marR="0" rtl="0" algn="l">
              <a:spcBef>
                <a:spcPts val="2700"/>
              </a:spcBef>
              <a:spcAft>
                <a:spcPts val="0"/>
              </a:spcAft>
              <a:buSzPts val="1500"/>
              <a:buFont typeface="Source Sans Pro"/>
              <a:buChar char="•"/>
              <a:defRPr sz="15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23850" lvl="1" marL="914400" marR="0" rtl="0" algn="l">
              <a:spcBef>
                <a:spcPts val="2700"/>
              </a:spcBef>
              <a:spcAft>
                <a:spcPts val="0"/>
              </a:spcAft>
              <a:buSzPts val="1500"/>
              <a:buFont typeface="Source Sans Pro"/>
              <a:buChar char="•"/>
              <a:defRPr sz="15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23850" lvl="2" marL="1371600" marR="0" rtl="0" algn="l">
              <a:spcBef>
                <a:spcPts val="2700"/>
              </a:spcBef>
              <a:spcAft>
                <a:spcPts val="0"/>
              </a:spcAft>
              <a:buSzPts val="1500"/>
              <a:buFont typeface="Source Sans Pro"/>
              <a:buChar char="•"/>
              <a:defRPr sz="15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23850" lvl="3" marL="1828800" marR="0" rtl="0" algn="l">
              <a:spcBef>
                <a:spcPts val="2700"/>
              </a:spcBef>
              <a:spcAft>
                <a:spcPts val="0"/>
              </a:spcAft>
              <a:buSzPts val="1500"/>
              <a:buFont typeface="Source Sans Pro"/>
              <a:buChar char="•"/>
              <a:defRPr sz="15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23850" lvl="4" marL="2286000" marR="0" rtl="0" algn="l">
              <a:spcBef>
                <a:spcPts val="2700"/>
              </a:spcBef>
              <a:spcAft>
                <a:spcPts val="0"/>
              </a:spcAft>
              <a:buSzPts val="1500"/>
              <a:buFont typeface="Source Sans Pro"/>
              <a:buChar char="•"/>
              <a:defRPr sz="15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23850" lvl="5" marL="2743200" marR="0" rtl="0" algn="l">
              <a:spcBef>
                <a:spcPts val="2700"/>
              </a:spcBef>
              <a:spcAft>
                <a:spcPts val="0"/>
              </a:spcAft>
              <a:buSzPts val="1500"/>
              <a:buFont typeface="Source Sans Pro"/>
              <a:buChar char="•"/>
              <a:defRPr sz="15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23850" lvl="6" marL="3200400" marR="0" rtl="0" algn="l">
              <a:spcBef>
                <a:spcPts val="2700"/>
              </a:spcBef>
              <a:spcAft>
                <a:spcPts val="0"/>
              </a:spcAft>
              <a:buSzPts val="1500"/>
              <a:buFont typeface="Source Sans Pro"/>
              <a:buChar char="•"/>
              <a:defRPr sz="15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23850" lvl="7" marL="3657600" marR="0" rtl="0" algn="l">
              <a:spcBef>
                <a:spcPts val="2700"/>
              </a:spcBef>
              <a:spcAft>
                <a:spcPts val="0"/>
              </a:spcAft>
              <a:buSzPts val="1500"/>
              <a:buFont typeface="Source Sans Pro"/>
              <a:buChar char="•"/>
              <a:defRPr sz="15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23850" lvl="8" marL="4114800" marR="0" rtl="0" algn="l">
              <a:spcBef>
                <a:spcPts val="2700"/>
              </a:spcBef>
              <a:spcAft>
                <a:spcPts val="0"/>
              </a:spcAft>
              <a:buSzPts val="1500"/>
              <a:buFont typeface="Source Sans Pro"/>
              <a:buChar char="•"/>
              <a:defRPr sz="15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7"/>
          <p:cNvSpPr txBox="1"/>
          <p:nvPr>
            <p:ph type="title"/>
          </p:nvPr>
        </p:nvSpPr>
        <p:spPr>
          <a:xfrm>
            <a:off x="2715" y="-16270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/>
          <a:lstStyle>
            <a:lvl1pPr indent="-266700" lvl="0" marL="0" marR="0" rtl="0" algn="l">
              <a:spcBef>
                <a:spcPts val="0"/>
              </a:spcBef>
              <a:spcAft>
                <a:spcPts val="0"/>
              </a:spcAft>
              <a:buSzPts val="4200"/>
              <a:buFont typeface="Source Sans Pro"/>
              <a:buChar char="●"/>
              <a:defRPr sz="4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101600" lvl="1" marL="0" marR="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254000" lvl="2" marL="0" marR="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419100" lvl="3" marL="0" marR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584200" lvl="4" marL="0" marR="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736600" lvl="5" marL="0" marR="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901700" lvl="6" marL="0" marR="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1066800" lvl="7" marL="0" marR="0" rtl="0" algn="l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1219200" lvl="8" marL="0" marR="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98" name="Google Shape;98;p37"/>
          <p:cNvSpPr txBox="1"/>
          <p:nvPr>
            <p:ph idx="1" type="body"/>
          </p:nvPr>
        </p:nvSpPr>
        <p:spPr>
          <a:xfrm>
            <a:off x="669727" y="1830586"/>
            <a:ext cx="7804500" cy="44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/>
          <a:lstStyle>
            <a:lvl1pPr indent="-336550" lvl="0" marL="457200" marR="0" rtl="0" algn="l">
              <a:spcBef>
                <a:spcPts val="3000"/>
              </a:spcBef>
              <a:spcAft>
                <a:spcPts val="0"/>
              </a:spcAft>
              <a:buSzPts val="1700"/>
              <a:buFont typeface="Source Sans Pro"/>
              <a:buChar char="•"/>
              <a:defRPr sz="1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36550" lvl="1" marL="914400" marR="0" rtl="0" algn="l">
              <a:spcBef>
                <a:spcPts val="3000"/>
              </a:spcBef>
              <a:spcAft>
                <a:spcPts val="0"/>
              </a:spcAft>
              <a:buSzPts val="1700"/>
              <a:buFont typeface="Source Sans Pro"/>
              <a:buChar char="•"/>
              <a:defRPr sz="17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6550" lvl="2" marL="1371600" marR="0" rtl="0" algn="l">
              <a:spcBef>
                <a:spcPts val="3000"/>
              </a:spcBef>
              <a:spcAft>
                <a:spcPts val="0"/>
              </a:spcAft>
              <a:buSzPts val="1700"/>
              <a:buFont typeface="Source Sans Pro"/>
              <a:buChar char="•"/>
              <a:defRPr sz="17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6550" lvl="3" marL="1828800" marR="0" rtl="0" algn="l">
              <a:spcBef>
                <a:spcPts val="3000"/>
              </a:spcBef>
              <a:spcAft>
                <a:spcPts val="0"/>
              </a:spcAft>
              <a:buSzPts val="1700"/>
              <a:buFont typeface="Source Sans Pro"/>
              <a:buChar char="•"/>
              <a:defRPr sz="17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6550" lvl="4" marL="2286000" marR="0" rtl="0" algn="l">
              <a:spcBef>
                <a:spcPts val="3000"/>
              </a:spcBef>
              <a:spcAft>
                <a:spcPts val="0"/>
              </a:spcAft>
              <a:buSzPts val="1700"/>
              <a:buFont typeface="Source Sans Pro"/>
              <a:buChar char="•"/>
              <a:defRPr sz="17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6550" lvl="5" marL="2743200" marR="0" rtl="0" algn="l">
              <a:spcBef>
                <a:spcPts val="3000"/>
              </a:spcBef>
              <a:spcAft>
                <a:spcPts val="0"/>
              </a:spcAft>
              <a:buSzPts val="1700"/>
              <a:buFont typeface="Source Sans Pro"/>
              <a:buChar char="•"/>
              <a:defRPr sz="17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36550" lvl="6" marL="3200400" marR="0" rtl="0" algn="l">
              <a:spcBef>
                <a:spcPts val="3000"/>
              </a:spcBef>
              <a:spcAft>
                <a:spcPts val="0"/>
              </a:spcAft>
              <a:buSzPts val="1700"/>
              <a:buFont typeface="Source Sans Pro"/>
              <a:buChar char="•"/>
              <a:defRPr sz="17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36550" lvl="7" marL="3657600" marR="0" rtl="0" algn="l">
              <a:spcBef>
                <a:spcPts val="3000"/>
              </a:spcBef>
              <a:spcAft>
                <a:spcPts val="0"/>
              </a:spcAft>
              <a:buSzPts val="1700"/>
              <a:buFont typeface="Source Sans Pro"/>
              <a:buChar char="•"/>
              <a:defRPr sz="17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36550" lvl="8" marL="4114800" marR="0" rtl="0" algn="l">
              <a:spcBef>
                <a:spcPts val="3000"/>
              </a:spcBef>
              <a:spcAft>
                <a:spcPts val="0"/>
              </a:spcAft>
              <a:buSzPts val="1700"/>
              <a:buFont typeface="Source Sans Pro"/>
              <a:buChar char="•"/>
              <a:defRPr sz="17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pic>
        <p:nvPicPr>
          <p:cNvPr id="99" name="Google Shape;99;p37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2707" y="6181567"/>
            <a:ext cx="2518172" cy="6764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rBqjYSPxwng" TargetMode="External"/><Relationship Id="rId4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tourbuilder.withgoogle.com/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geteach.com/tour/" TargetMode="External"/><Relationship Id="rId4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googlelittrips.org/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hyperlink" Target="https://nightwalk.withgoogle.com/en/home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Relationship Id="rId4" Type="http://schemas.openxmlformats.org/officeDocument/2006/relationships/hyperlink" Target="http://lockheedmartin.com/generationbeyond/mars-experience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hyperlink" Target="https://www.youtube.com/watch?v=8yPjqgFZWJ4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hyperlink" Target="http://www.discoveryvr.com/" TargetMode="External"/><Relationship Id="rId5" Type="http://schemas.openxmlformats.org/officeDocument/2006/relationships/hyperlink" Target="https://itunes.apple.com/us/app/discovery-vr/id1030815031?ls=1&amp;mt=8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hyperlink" Target="https://www.google.com/maps/about/treks/#/grid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google.com/culturalinstitute/beta/project/streetviews" TargetMode="External"/><Relationship Id="rId4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hyperlink" Target="https://www.youtube.com/watch?v=4VliWohdvA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2"/>
          <p:cNvSpPr txBox="1"/>
          <p:nvPr>
            <p:ph type="title"/>
          </p:nvPr>
        </p:nvSpPr>
        <p:spPr>
          <a:xfrm>
            <a:off x="0" y="1773310"/>
            <a:ext cx="9144000" cy="2173500"/>
          </a:xfrm>
          <a:prstGeom prst="rect">
            <a:avLst/>
          </a:prstGeom>
        </p:spPr>
        <p:txBody>
          <a:bodyPr anchorCtr="0" anchor="ctr" bIns="58925" lIns="58925" spcFirstLastPara="1" rIns="58925" wrap="square" tIns="58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</a:rPr>
              <a:t>VR &amp; Virtual Field Trips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Tours</a:t>
            </a:r>
            <a:r>
              <a:rPr lang="en" sz="3000">
                <a:solidFill>
                  <a:schemeClr val="dk1"/>
                </a:solidFill>
              </a:rPr>
              <a:t> of Understanding</a:t>
            </a:r>
            <a:r>
              <a:rPr lang="en" sz="3800">
                <a:solidFill>
                  <a:schemeClr val="dk1"/>
                </a:solidFill>
              </a:rPr>
              <a:t> </a:t>
            </a:r>
            <a:endParaRPr sz="3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1"/>
              </a:solidFill>
            </a:endParaRPr>
          </a:p>
        </p:txBody>
      </p:sp>
      <p:sp>
        <p:nvSpPr>
          <p:cNvPr id="138" name="Google Shape;138;p52"/>
          <p:cNvSpPr txBox="1"/>
          <p:nvPr>
            <p:ph idx="1" type="body"/>
          </p:nvPr>
        </p:nvSpPr>
        <p:spPr>
          <a:xfrm>
            <a:off x="1562695" y="4881818"/>
            <a:ext cx="7438800" cy="1502700"/>
          </a:xfrm>
          <a:prstGeom prst="rect">
            <a:avLst/>
          </a:prstGeom>
        </p:spPr>
        <p:txBody>
          <a:bodyPr anchorCtr="0" anchor="t" bIns="58925" lIns="58925" spcFirstLastPara="1" rIns="58925" wrap="square" tIns="58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Tom Daccord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@thomasdaccord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tom@edtechteacher.org</a:t>
            </a:r>
            <a:endParaRPr sz="2400" u="sng"/>
          </a:p>
        </p:txBody>
      </p:sp>
      <p:sp>
        <p:nvSpPr>
          <p:cNvPr id="139" name="Google Shape;139;p52"/>
          <p:cNvSpPr txBox="1"/>
          <p:nvPr/>
        </p:nvSpPr>
        <p:spPr>
          <a:xfrm>
            <a:off x="874675" y="5747325"/>
            <a:ext cx="68226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B5394"/>
              </a:solidFill>
            </a:endParaRPr>
          </a:p>
        </p:txBody>
      </p:sp>
      <p:sp>
        <p:nvSpPr>
          <p:cNvPr id="140" name="Google Shape;140;p52"/>
          <p:cNvSpPr txBox="1"/>
          <p:nvPr/>
        </p:nvSpPr>
        <p:spPr>
          <a:xfrm>
            <a:off x="70575" y="4722800"/>
            <a:ext cx="5488500" cy="13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tinyurl.com/ett-virtualtours17</a:t>
            </a:r>
            <a:endParaRPr sz="1800" u="sng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arpod is a FREE tool that works on any device and allows teachers to guide students through presentations and activities both synchronously as well as asynchronously. Sabba Quidwai and I will be walking through what is possible with Nearpod as well as providing tips for how to incorporate it during back-to-school activities." id="199" name="Google Shape;199;p61" title="Back to School with Nearpo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850" y="1024050"/>
            <a:ext cx="7022300" cy="52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61"/>
          <p:cNvSpPr txBox="1"/>
          <p:nvPr/>
        </p:nvSpPr>
        <p:spPr>
          <a:xfrm>
            <a:off x="2725" y="-16274"/>
            <a:ext cx="7804500" cy="11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Nearpod Webinar</a:t>
            </a:r>
            <a:endParaRPr sz="4200">
              <a:solidFill>
                <a:srgbClr val="007A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2"/>
          <p:cNvSpPr txBox="1"/>
          <p:nvPr>
            <p:ph type="title"/>
          </p:nvPr>
        </p:nvSpPr>
        <p:spPr>
          <a:xfrm>
            <a:off x="892969" y="2268141"/>
            <a:ext cx="7358100" cy="2321700"/>
          </a:xfrm>
          <a:prstGeom prst="rect">
            <a:avLst/>
          </a:prstGeom>
        </p:spPr>
        <p:txBody>
          <a:bodyPr anchorCtr="0" anchor="ctr" bIns="64275" lIns="64275" spcFirstLastPara="1" rIns="64275" wrap="square" tIns="6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Trips (non VR)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3"/>
          <p:cNvSpPr txBox="1"/>
          <p:nvPr/>
        </p:nvSpPr>
        <p:spPr>
          <a:xfrm>
            <a:off x="2715" y="-16270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Google Tour Builder (beta)</a:t>
            </a:r>
            <a:endParaRPr sz="4200">
              <a:solidFill>
                <a:srgbClr val="007A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1" name="Google Shape;211;p63"/>
          <p:cNvSpPr txBox="1"/>
          <p:nvPr/>
        </p:nvSpPr>
        <p:spPr>
          <a:xfrm>
            <a:off x="1366850" y="4268475"/>
            <a:ext cx="6410400" cy="2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show people places you've visited using Google Earth</a:t>
            </a:r>
            <a:r>
              <a:rPr lang="en" sz="2400"/>
              <a:t>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in photos, text, and video, and then share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https://tourbuilder.withgoogle.com/</a:t>
            </a:r>
            <a:endParaRPr sz="2400"/>
          </a:p>
        </p:txBody>
      </p:sp>
      <p:pic>
        <p:nvPicPr>
          <p:cNvPr descr="Screen Shot 2017-02-28 at 9.41.59 AM.png" id="212" name="Google Shape;21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54130"/>
            <a:ext cx="8391525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4"/>
          <p:cNvSpPr txBox="1"/>
          <p:nvPr/>
        </p:nvSpPr>
        <p:spPr>
          <a:xfrm>
            <a:off x="2715" y="-16270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Tour Maker for New Google Earth</a:t>
            </a:r>
            <a:endParaRPr sz="4200">
              <a:solidFill>
                <a:srgbClr val="007A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8" name="Google Shape;218;p64"/>
          <p:cNvSpPr txBox="1"/>
          <p:nvPr/>
        </p:nvSpPr>
        <p:spPr>
          <a:xfrm>
            <a:off x="1366850" y="4268475"/>
            <a:ext cx="6410400" cy="2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Create placemarks that open up in the new sidebar</a:t>
            </a:r>
            <a:r>
              <a:rPr lang="en" sz="2400"/>
              <a:t>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KML tours, but buggy in Google Earth Classic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GE Teach Tutorial</a:t>
            </a:r>
            <a:endParaRPr sz="2400"/>
          </a:p>
        </p:txBody>
      </p:sp>
      <p:pic>
        <p:nvPicPr>
          <p:cNvPr descr="Screen Shot 2017-05-25 at 9.16.18 PM.jpg" id="219" name="Google Shape;21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5324" y="1345850"/>
            <a:ext cx="5115224" cy="271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5"/>
          <p:cNvSpPr txBox="1"/>
          <p:nvPr/>
        </p:nvSpPr>
        <p:spPr>
          <a:xfrm>
            <a:off x="2715" y="-16270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Google Lit Trips</a:t>
            </a:r>
            <a:endParaRPr sz="4200">
              <a:solidFill>
                <a:srgbClr val="007A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5" name="Google Shape;225;p65"/>
          <p:cNvSpPr txBox="1"/>
          <p:nvPr/>
        </p:nvSpPr>
        <p:spPr>
          <a:xfrm>
            <a:off x="1366800" y="3781100"/>
            <a:ext cx="6410400" cy="2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mark journeys of characters from famous literature on Google Earth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placemarks contain resources including media, discussion starters, and links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http://www.googlelittrips.org/</a:t>
            </a:r>
            <a:endParaRPr sz="2400"/>
          </a:p>
        </p:txBody>
      </p:sp>
      <p:pic>
        <p:nvPicPr>
          <p:cNvPr descr="Screen Shot 2017-02-28 at 9.51.51 AM.png" id="226" name="Google Shape;226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875" y="1906505"/>
            <a:ext cx="71818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6"/>
          <p:cNvSpPr txBox="1"/>
          <p:nvPr>
            <p:ph type="title"/>
          </p:nvPr>
        </p:nvSpPr>
        <p:spPr>
          <a:xfrm>
            <a:off x="892969" y="2268141"/>
            <a:ext cx="7358100" cy="2321700"/>
          </a:xfrm>
          <a:prstGeom prst="rect">
            <a:avLst/>
          </a:prstGeom>
        </p:spPr>
        <p:txBody>
          <a:bodyPr anchorCtr="0" anchor="ctr" bIns="64275" lIns="64275" spcFirstLastPara="1" rIns="64275" wrap="square" tIns="6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Projects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1-16 at 3.45.59 PM.jpg" id="236" name="Google Shape;23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938" y="1716825"/>
            <a:ext cx="7096125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67"/>
          <p:cNvSpPr txBox="1"/>
          <p:nvPr/>
        </p:nvSpPr>
        <p:spPr>
          <a:xfrm>
            <a:off x="2715" y="-16270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Google - Project Night Walk</a:t>
            </a:r>
            <a:endParaRPr sz="4200">
              <a:solidFill>
                <a:srgbClr val="007A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8" name="Google Shape;238;p67"/>
          <p:cNvSpPr txBox="1"/>
          <p:nvPr/>
        </p:nvSpPr>
        <p:spPr>
          <a:xfrm>
            <a:off x="1366838" y="4268475"/>
            <a:ext cx="6410400" cy="17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Special immersive “Night Walk” tour of Marseille district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Includes 360 panoramas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https://nightwalk.withgoogle.com/en/home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8"/>
          <p:cNvSpPr txBox="1"/>
          <p:nvPr/>
        </p:nvSpPr>
        <p:spPr>
          <a:xfrm>
            <a:off x="2715" y="-16270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VR Mars Bus</a:t>
            </a:r>
            <a:endParaRPr sz="4200">
              <a:solidFill>
                <a:srgbClr val="007A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Screen Shot 2017-01-16 at 3.53.22 PM.jpg" id="244" name="Google Shape;24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752" y="1501725"/>
            <a:ext cx="6720500" cy="22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68"/>
          <p:cNvSpPr txBox="1"/>
          <p:nvPr/>
        </p:nvSpPr>
        <p:spPr>
          <a:xfrm>
            <a:off x="1366838" y="4268475"/>
            <a:ext cx="6410400" cy="17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LockHeed Martin offering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http://lockheedmartin.com/generationbeyond/mars-experience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2-03 at 7.36.38 AM.png" id="250" name="Google Shape;25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75" y="0"/>
            <a:ext cx="8848224" cy="621987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69"/>
          <p:cNvSpPr txBox="1"/>
          <p:nvPr/>
        </p:nvSpPr>
        <p:spPr>
          <a:xfrm>
            <a:off x="2673675" y="6238675"/>
            <a:ext cx="56244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/>
              <a:t>http://edtechteacher.org/apps/</a:t>
            </a:r>
            <a:endParaRPr sz="2400" u="sng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0"/>
          <p:cNvSpPr txBox="1"/>
          <p:nvPr/>
        </p:nvSpPr>
        <p:spPr>
          <a:xfrm>
            <a:off x="2726" y="-16275"/>
            <a:ext cx="86736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June 8-9 Orlando - </a:t>
            </a:r>
            <a:r>
              <a:rPr lang="en" sz="4200" u="sng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ettsummer.org</a:t>
            </a:r>
            <a:endParaRPr sz="4200" u="sng">
              <a:solidFill>
                <a:srgbClr val="007A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Screen Shot 2017-05-25 at 9.50.34 PM.jpg" id="257" name="Google Shape;25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2650"/>
            <a:ext cx="8839201" cy="496626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3"/>
          <p:cNvSpPr txBox="1"/>
          <p:nvPr>
            <p:ph type="title"/>
          </p:nvPr>
        </p:nvSpPr>
        <p:spPr>
          <a:xfrm>
            <a:off x="892969" y="2268141"/>
            <a:ext cx="7358100" cy="2321700"/>
          </a:xfrm>
          <a:prstGeom prst="rect">
            <a:avLst/>
          </a:prstGeom>
        </p:spPr>
        <p:txBody>
          <a:bodyPr anchorCtr="0" anchor="ctr" bIns="64275" lIns="64275" spcFirstLastPara="1" rIns="64275" wrap="square" tIns="6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Tools &amp; Apps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4"/>
          <p:cNvSpPr txBox="1"/>
          <p:nvPr/>
        </p:nvSpPr>
        <p:spPr>
          <a:xfrm>
            <a:off x="2715" y="-16270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YouTube -- 360 or GoPro VR</a:t>
            </a:r>
            <a:endParaRPr sz="4200">
              <a:solidFill>
                <a:srgbClr val="007A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Screen Shot 2017-01-16 at 1.44.51 PM.jpg" id="151" name="Google Shape;15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875" y="1283430"/>
            <a:ext cx="6410325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4"/>
          <p:cNvSpPr txBox="1"/>
          <p:nvPr/>
        </p:nvSpPr>
        <p:spPr>
          <a:xfrm>
            <a:off x="1366838" y="4268475"/>
            <a:ext cx="6410400" cy="17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videos that allow you to pan 360° around a video while playing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work best on an iPad or other mobile device with YouTube app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Search “360” or “GoPro VR” </a:t>
            </a:r>
            <a:r>
              <a:rPr lang="en" sz="2400" u="sng"/>
              <a:t>youtube.com</a:t>
            </a:r>
            <a:endParaRPr sz="2400" u="sn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5"/>
          <p:cNvSpPr txBox="1"/>
          <p:nvPr/>
        </p:nvSpPr>
        <p:spPr>
          <a:xfrm>
            <a:off x="2715" y="-16270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Google Expeditions (VR)</a:t>
            </a:r>
            <a:endParaRPr sz="4200">
              <a:solidFill>
                <a:srgbClr val="007A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Screen Shot 2017-01-16 at 3.41.59 PM.jpg" id="158" name="Google Shape;15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975" y="1410775"/>
            <a:ext cx="5924050" cy="230455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5"/>
          <p:cNvSpPr txBox="1"/>
          <p:nvPr/>
        </p:nvSpPr>
        <p:spPr>
          <a:xfrm>
            <a:off x="1366800" y="3850075"/>
            <a:ext cx="64104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iOS (and Android) app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Teacher can guide students through VR tour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Video tutorial: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https://www.youtube.com/watch?v=8yPjqgFZWJ4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1-16 at 1.39.28 PM.jpg" id="164" name="Google Shape;16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213" y="1301625"/>
            <a:ext cx="6477125" cy="215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6"/>
          <p:cNvSpPr txBox="1"/>
          <p:nvPr/>
        </p:nvSpPr>
        <p:spPr>
          <a:xfrm>
            <a:off x="2715" y="-16270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Discovery VR</a:t>
            </a:r>
            <a:endParaRPr sz="4200">
              <a:solidFill>
                <a:srgbClr val="007A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56"/>
          <p:cNvSpPr txBox="1"/>
          <p:nvPr/>
        </p:nvSpPr>
        <p:spPr>
          <a:xfrm>
            <a:off x="1437100" y="3722750"/>
            <a:ext cx="6203100" cy="26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New VR offering by Discovery; create VR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Also VR lessons, but $$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http://www.discoveryvr.com/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https://itunes.apple.com/us/app/discovery-vr/id1030815031?ls=1&amp;mt=8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7"/>
          <p:cNvSpPr txBox="1"/>
          <p:nvPr/>
        </p:nvSpPr>
        <p:spPr>
          <a:xfrm>
            <a:off x="2715" y="-16270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Google Map Treks</a:t>
            </a:r>
            <a:endParaRPr sz="4200">
              <a:solidFill>
                <a:srgbClr val="007A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Screen Shot 2017-01-16 at 3.23.21 PM.jpg" id="172" name="Google Shape;17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25" y="1743086"/>
            <a:ext cx="3813225" cy="398412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7"/>
          <p:cNvSpPr txBox="1"/>
          <p:nvPr/>
        </p:nvSpPr>
        <p:spPr>
          <a:xfrm>
            <a:off x="4529550" y="2565000"/>
            <a:ext cx="4207800" cy="23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Two-dozen tours of cultural and historical sites around the world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https://www.google.com/maps/about/treks/#/grid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8"/>
          <p:cNvSpPr txBox="1"/>
          <p:nvPr/>
        </p:nvSpPr>
        <p:spPr>
          <a:xfrm>
            <a:off x="2715" y="-16270"/>
            <a:ext cx="78045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7AA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Google Street View - Museums</a:t>
            </a:r>
            <a:endParaRPr sz="4200">
              <a:solidFill>
                <a:srgbClr val="007AA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9" name="Google Shape;179;p58"/>
          <p:cNvSpPr txBox="1"/>
          <p:nvPr/>
        </p:nvSpPr>
        <p:spPr>
          <a:xfrm>
            <a:off x="727650" y="4268475"/>
            <a:ext cx="7676700" cy="20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can take you inside of many museums and historical sites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can be accessed through Google Earth on the iPad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https://www.google.com/culturalinstitute/beta/project/streetviews</a:t>
            </a:r>
            <a:endParaRPr sz="2400"/>
          </a:p>
        </p:txBody>
      </p:sp>
      <p:pic>
        <p:nvPicPr>
          <p:cNvPr descr="Screen Shot 2017-01-16 at 1.43.15 PM.jpg" id="180" name="Google Shape;18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5125" y="1654130"/>
            <a:ext cx="6501744" cy="2461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59"/>
          <p:cNvPicPr preferRelativeResize="0"/>
          <p:nvPr/>
        </p:nvPicPr>
        <p:blipFill rotWithShape="1">
          <a:blip r:embed="rId3">
            <a:alphaModFix/>
          </a:blip>
          <a:srcRect b="14617" l="1613" r="0" t="0"/>
          <a:stretch/>
        </p:blipFill>
        <p:spPr>
          <a:xfrm>
            <a:off x="442950" y="631150"/>
            <a:ext cx="8502273" cy="4405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9"/>
          <p:cNvSpPr/>
          <p:nvPr/>
        </p:nvSpPr>
        <p:spPr>
          <a:xfrm>
            <a:off x="4223525" y="1254500"/>
            <a:ext cx="4084200" cy="1087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59"/>
          <p:cNvSpPr/>
          <p:nvPr/>
        </p:nvSpPr>
        <p:spPr>
          <a:xfrm>
            <a:off x="4223525" y="3539550"/>
            <a:ext cx="4084200" cy="1087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59"/>
          <p:cNvSpPr txBox="1"/>
          <p:nvPr/>
        </p:nvSpPr>
        <p:spPr>
          <a:xfrm>
            <a:off x="829650" y="5294475"/>
            <a:ext cx="74847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https://www.youtube.com/watch?v=4VliWohdvAg</a:t>
            </a:r>
            <a:r>
              <a:rPr lang="en" sz="2400"/>
              <a:t> (tutorial)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935" y="387475"/>
            <a:ext cx="5768123" cy="36455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4" name="Google Shape;194;p60"/>
          <p:cNvSpPr txBox="1"/>
          <p:nvPr/>
        </p:nvSpPr>
        <p:spPr>
          <a:xfrm>
            <a:off x="878150" y="4153825"/>
            <a:ext cx="7582800" cy="21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Process:</a:t>
            </a:r>
            <a:endParaRPr b="1" sz="2200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Source Sans Pro"/>
              <a:buAutoNum type="arabicPeriod"/>
            </a:pPr>
            <a:r>
              <a:rPr lang="en" sz="22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</a:t>
            </a:r>
            <a:endParaRPr sz="2200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Source Sans Pro"/>
              <a:buAutoNum type="arabicPeriod"/>
            </a:pPr>
            <a:r>
              <a:rPr lang="en" sz="22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Content</a:t>
            </a:r>
            <a:endParaRPr sz="2200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Source Sans Pro"/>
              <a:buAutoNum type="arabicPeriod"/>
            </a:pPr>
            <a:r>
              <a:rPr lang="en" sz="22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Field Trip</a:t>
            </a:r>
            <a:endParaRPr sz="2200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200"/>
              <a:buFont typeface="Source Sans Pro"/>
              <a:buAutoNum type="arabicPeriod"/>
            </a:pPr>
            <a:r>
              <a:rPr lang="en" sz="22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Questions, etc</a:t>
            </a:r>
            <a:endParaRPr sz="2200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** Nearpod offering free VR headsets with subscription</a:t>
            </a:r>
            <a:endParaRPr sz="2200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828A93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828A93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828A93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