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6858000" cx="12192000"/>
  <p:notesSz cx="6858000" cy="9144000"/>
  <p:embeddedFontLst>
    <p:embeddedFont>
      <p:font typeface="Libre Franklin"/>
      <p:regular r:id="rId51"/>
      <p:bold r:id="rId52"/>
      <p:italic r:id="rId53"/>
      <p:boldItalic r:id="rId54"/>
    </p:embeddedFont>
    <p:embeddedFont>
      <p:font typeface="Gill Sans"/>
      <p:regular r:id="rId55"/>
      <p:bold r:id="rId56"/>
    </p:embeddedFont>
    <p:embeddedFont>
      <p:font typeface="Century Gothic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enturyGothic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ibreFranklin-regular.fntdata"/><Relationship Id="rId50" Type="http://schemas.openxmlformats.org/officeDocument/2006/relationships/slide" Target="slides/slide45.xml"/><Relationship Id="rId53" Type="http://schemas.openxmlformats.org/officeDocument/2006/relationships/font" Target="fonts/LibreFranklin-italic.fntdata"/><Relationship Id="rId52" Type="http://schemas.openxmlformats.org/officeDocument/2006/relationships/font" Target="fonts/LibreFranklin-bold.fntdata"/><Relationship Id="rId11" Type="http://schemas.openxmlformats.org/officeDocument/2006/relationships/slide" Target="slides/slide6.xml"/><Relationship Id="rId55" Type="http://schemas.openxmlformats.org/officeDocument/2006/relationships/font" Target="fonts/GillSans-regular.fntdata"/><Relationship Id="rId10" Type="http://schemas.openxmlformats.org/officeDocument/2006/relationships/slide" Target="slides/slide5.xml"/><Relationship Id="rId54" Type="http://schemas.openxmlformats.org/officeDocument/2006/relationships/font" Target="fonts/LibreFranklin-boldItalic.fntdata"/><Relationship Id="rId13" Type="http://schemas.openxmlformats.org/officeDocument/2006/relationships/slide" Target="slides/slide8.xml"/><Relationship Id="rId57" Type="http://schemas.openxmlformats.org/officeDocument/2006/relationships/font" Target="fonts/CenturyGothic-regular.fntdata"/><Relationship Id="rId12" Type="http://schemas.openxmlformats.org/officeDocument/2006/relationships/slide" Target="slides/slide7.xml"/><Relationship Id="rId56" Type="http://schemas.openxmlformats.org/officeDocument/2006/relationships/font" Target="fonts/GillSans-bold.fntdata"/><Relationship Id="rId15" Type="http://schemas.openxmlformats.org/officeDocument/2006/relationships/slide" Target="slides/slide10.xml"/><Relationship Id="rId59" Type="http://schemas.openxmlformats.org/officeDocument/2006/relationships/font" Target="fonts/CenturyGothic-italic.fntdata"/><Relationship Id="rId14" Type="http://schemas.openxmlformats.org/officeDocument/2006/relationships/slide" Target="slides/slide9.xml"/><Relationship Id="rId58" Type="http://schemas.openxmlformats.org/officeDocument/2006/relationships/font" Target="fonts/CenturyGothic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">
  <p:cSld name="Title Slide with Imag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2"/>
          <p:cNvGrpSpPr/>
          <p:nvPr/>
        </p:nvGrpSpPr>
        <p:grpSpPr>
          <a:xfrm>
            <a:off x="-12700" y="-12700"/>
            <a:ext cx="12212637" cy="6881813"/>
            <a:chOff x="-12700" y="-12700"/>
            <a:chExt cx="12212320" cy="6882130"/>
          </a:xfrm>
        </p:grpSpPr>
        <p:sp>
          <p:nvSpPr>
            <p:cNvPr id="20" name="Google Shape;20;p2"/>
            <p:cNvSpPr/>
            <p:nvPr/>
          </p:nvSpPr>
          <p:spPr>
            <a:xfrm>
              <a:off x="6133940" y="2559168"/>
              <a:ext cx="6057742" cy="2716338"/>
            </a:xfrm>
            <a:custGeom>
              <a:rect b="b" l="l" r="r" t="t"/>
              <a:pathLst>
                <a:path extrusionOk="0" h="2717800" w="60579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rgbClr val="4294B6">
                    <a:alpha val="4705"/>
                  </a:srgbClr>
                </a:gs>
                <a:gs pos="100000">
                  <a:srgbClr val="415588">
                    <a:alpha val="40000"/>
                  </a:srgbClr>
                </a:gs>
              </a:gsLst>
              <a:lin ang="10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767237" y="5688276"/>
              <a:ext cx="1130271" cy="1181154"/>
            </a:xfrm>
            <a:custGeom>
              <a:rect b="b" l="l" r="r" t="t"/>
              <a:pathLst>
                <a:path extrusionOk="0" h="1181100" w="11303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0">
                  <a:srgbClr val="087D7C">
                    <a:alpha val="4705"/>
                  </a:srgbClr>
                </a:gs>
                <a:gs pos="100000">
                  <a:srgbClr val="087D7C">
                    <a:alpha val="20000"/>
                  </a:srgbClr>
                </a:gs>
              </a:gsLst>
              <a:lin ang="74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2700" y="492148"/>
              <a:ext cx="2692330" cy="762035"/>
            </a:xfrm>
            <a:custGeom>
              <a:rect b="b" l="l" r="r" t="t"/>
              <a:pathLst>
                <a:path extrusionOk="0" h="762000" w="26924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0">
                  <a:srgbClr val="454545">
                    <a:alpha val="4705"/>
                  </a:srgbClr>
                </a:gs>
                <a:gs pos="100000">
                  <a:srgbClr val="454545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643614" y="-12700"/>
              <a:ext cx="1282667" cy="1231957"/>
            </a:xfrm>
            <a:custGeom>
              <a:rect b="b" l="l" r="r" t="t"/>
              <a:pathLst>
                <a:path extrusionOk="0" h="1231900" w="12827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2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19920" y="-12700"/>
              <a:ext cx="2349439" cy="1943190"/>
            </a:xfrm>
            <a:custGeom>
              <a:rect b="b" l="l" r="r" t="t"/>
              <a:pathLst>
                <a:path extrusionOk="0" h="1943100" w="23495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rgbClr val="087D7C">
                    <a:alpha val="40000"/>
                  </a:srgbClr>
                </a:gs>
                <a:gs pos="100000">
                  <a:srgbClr val="087D7C">
                    <a:alpha val="4705"/>
                  </a:srgbClr>
                </a:gs>
              </a:gsLst>
              <a:lin ang="59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265798" y="5240580"/>
              <a:ext cx="4927472" cy="1193855"/>
            </a:xfrm>
            <a:custGeom>
              <a:rect b="b" l="l" r="r" t="t"/>
              <a:pathLst>
                <a:path extrusionOk="0" h="1193800" w="49276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0">
                  <a:srgbClr val="454545">
                    <a:alpha val="4705"/>
                  </a:srgbClr>
                </a:gs>
                <a:gs pos="100000">
                  <a:srgbClr val="454545">
                    <a:alpha val="40000"/>
                  </a:srgbClr>
                </a:gs>
              </a:gsLst>
              <a:lin ang="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4397578"/>
              <a:ext cx="6605416" cy="2460738"/>
            </a:xfrm>
            <a:custGeom>
              <a:rect b="b" l="l" r="r" t="t"/>
              <a:pathLst>
                <a:path extrusionOk="0" h="2459990" w="6605059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0">
                  <a:srgbClr val="DF8822">
                    <a:alpha val="4705"/>
                  </a:srgbClr>
                </a:gs>
                <a:gs pos="100000">
                  <a:srgbClr val="DCDCE0">
                    <a:alpha val="4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12700" y="741680"/>
              <a:ext cx="6629400" cy="5981700"/>
            </a:xfrm>
            <a:custGeom>
              <a:rect b="b" l="l" r="r" t="t"/>
              <a:pathLst>
                <a:path extrusionOk="0" h="5981700" w="66294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586EA6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33640" y="-12700"/>
              <a:ext cx="1676400" cy="1549400"/>
            </a:xfrm>
            <a:custGeom>
              <a:rect b="b" l="l" r="r" t="t"/>
              <a:pathLst>
                <a:path extrusionOk="0" h="1549400" w="1676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2700" y="431800"/>
              <a:ext cx="2921000" cy="1041400"/>
            </a:xfrm>
            <a:custGeom>
              <a:rect b="b" l="l" r="r" t="t"/>
              <a:pathLst>
                <a:path extrusionOk="0" h="1041400" w="29210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916930" y="5568950"/>
              <a:ext cx="1358900" cy="1295400"/>
            </a:xfrm>
            <a:custGeom>
              <a:rect b="b" l="l" r="r" t="t"/>
              <a:pathLst>
                <a:path extrusionOk="0" h="1295400" w="13589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54736" y="4656353"/>
              <a:ext cx="4444884" cy="1765381"/>
            </a:xfrm>
            <a:custGeom>
              <a:rect b="b" l="l" r="r" t="t"/>
              <a:pathLst>
                <a:path extrusionOk="0" h="1765300" w="44450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18125" y="1952716"/>
              <a:ext cx="5473557" cy="3287864"/>
            </a:xfrm>
            <a:custGeom>
              <a:rect b="b" l="l" r="r" t="t"/>
              <a:pathLst>
                <a:path extrusionOk="0" h="3289300" w="54737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2700" y="1065263"/>
              <a:ext cx="6286336" cy="5397749"/>
            </a:xfrm>
            <a:custGeom>
              <a:rect b="b" l="l" r="r" t="t"/>
              <a:pathLst>
                <a:path extrusionOk="0" h="5397500" w="6286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467603" y="-12700"/>
              <a:ext cx="1727155" cy="1714579"/>
            </a:xfrm>
            <a:custGeom>
              <a:rect b="b" l="l" r="r" t="t"/>
              <a:pathLst>
                <a:path extrusionOk="0" h="1714500" w="17272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9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" name="Google Shape;35;p2"/>
          <p:cNvSpPr txBox="1"/>
          <p:nvPr>
            <p:ph idx="1" type="subTitle"/>
          </p:nvPr>
        </p:nvSpPr>
        <p:spPr>
          <a:xfrm rot="720000">
            <a:off x="8126323" y="5127866"/>
            <a:ext cx="3963590" cy="858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2"/>
          <p:cNvSpPr/>
          <p:nvPr>
            <p:ph idx="2" type="pic"/>
          </p:nvPr>
        </p:nvSpPr>
        <p:spPr>
          <a:xfrm>
            <a:off x="90" y="1115082"/>
            <a:ext cx="6230657" cy="5314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Google Shape;37;p2"/>
          <p:cNvSpPr txBox="1"/>
          <p:nvPr>
            <p:ph type="ctrTitle"/>
          </p:nvPr>
        </p:nvSpPr>
        <p:spPr>
          <a:xfrm rot="840000">
            <a:off x="7262451" y="2726139"/>
            <a:ext cx="4851352" cy="1827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"/>
          <p:cNvSpPr txBox="1"/>
          <p:nvPr>
            <p:ph idx="3" type="body"/>
          </p:nvPr>
        </p:nvSpPr>
        <p:spPr>
          <a:xfrm rot="720000">
            <a:off x="9571721" y="580664"/>
            <a:ext cx="1391775" cy="858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1" sz="2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1"/>
          <p:cNvSpPr txBox="1"/>
          <p:nvPr>
            <p:ph idx="1" type="body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11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1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1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35" name="Google Shape;135;p11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"/>
          <p:cNvSpPr txBox="1"/>
          <p:nvPr>
            <p:ph type="title"/>
          </p:nvPr>
        </p:nvSpPr>
        <p:spPr>
          <a:xfrm>
            <a:off x="1129167" y="1756129"/>
            <a:ext cx="8619060" cy="20500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2"/>
          <p:cNvSpPr txBox="1"/>
          <p:nvPr>
            <p:ph idx="1" type="body"/>
          </p:nvPr>
        </p:nvSpPr>
        <p:spPr>
          <a:xfrm>
            <a:off x="1129166" y="3806195"/>
            <a:ext cx="8619060" cy="101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p12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2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2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42" name="Google Shape;142;p12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 txBox="1"/>
          <p:nvPr>
            <p:ph type="title"/>
          </p:nvPr>
        </p:nvSpPr>
        <p:spPr>
          <a:xfrm>
            <a:off x="1129166" y="953336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3"/>
          <p:cNvSpPr txBox="1"/>
          <p:nvPr>
            <p:ph idx="1" type="body"/>
          </p:nvPr>
        </p:nvSpPr>
        <p:spPr>
          <a:xfrm>
            <a:off x="1129166" y="2169727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46" name="Google Shape;146;p13"/>
          <p:cNvSpPr txBox="1"/>
          <p:nvPr>
            <p:ph idx="2" type="body"/>
          </p:nvPr>
        </p:nvSpPr>
        <p:spPr>
          <a:xfrm>
            <a:off x="1129166" y="2974448"/>
            <a:ext cx="4645152" cy="2493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3"/>
          <p:cNvSpPr txBox="1"/>
          <p:nvPr>
            <p:ph idx="3" type="body"/>
          </p:nvPr>
        </p:nvSpPr>
        <p:spPr>
          <a:xfrm>
            <a:off x="6094337" y="2173181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48" name="Google Shape;148;p13"/>
          <p:cNvSpPr txBox="1"/>
          <p:nvPr>
            <p:ph idx="4" type="body"/>
          </p:nvPr>
        </p:nvSpPr>
        <p:spPr>
          <a:xfrm>
            <a:off x="6094337" y="2971669"/>
            <a:ext cx="4645152" cy="2487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3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3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3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52" name="Google Shape;152;p13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4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4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4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58" name="Google Shape;158;p14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/>
          <p:nvPr>
            <p:ph type="title"/>
          </p:nvPr>
        </p:nvSpPr>
        <p:spPr>
          <a:xfrm>
            <a:off x="1124291" y="952578"/>
            <a:ext cx="3275013" cy="23221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5"/>
          <p:cNvSpPr txBox="1"/>
          <p:nvPr>
            <p:ph idx="1" type="body"/>
          </p:nvPr>
        </p:nvSpPr>
        <p:spPr>
          <a:xfrm>
            <a:off x="4723334" y="952578"/>
            <a:ext cx="6012470" cy="4505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5"/>
          <p:cNvSpPr txBox="1"/>
          <p:nvPr>
            <p:ph idx="2" type="body"/>
          </p:nvPr>
        </p:nvSpPr>
        <p:spPr>
          <a:xfrm>
            <a:off x="1124291" y="3274754"/>
            <a:ext cx="3275013" cy="2178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63" name="Google Shape;163;p15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5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5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66" name="Google Shape;166;p15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6"/>
          <p:cNvSpPr txBox="1"/>
          <p:nvPr>
            <p:ph idx="1" type="body"/>
          </p:nvPr>
        </p:nvSpPr>
        <p:spPr>
          <a:xfrm rot="5400000">
            <a:off x="4284620" y="-982581"/>
            <a:ext cx="3294576" cy="96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16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16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6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73" name="Google Shape;173;p16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/>
          <p:nvPr>
            <p:ph type="title"/>
          </p:nvPr>
        </p:nvSpPr>
        <p:spPr>
          <a:xfrm rot="5400000">
            <a:off x="7602635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7"/>
          <p:cNvSpPr txBox="1"/>
          <p:nvPr>
            <p:ph idx="1" type="body"/>
          </p:nvPr>
        </p:nvSpPr>
        <p:spPr>
          <a:xfrm rot="5400000">
            <a:off x="2714740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7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7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80" name="Google Shape;180;p17"/>
          <p:cNvPicPr preferRelativeResize="0"/>
          <p:nvPr/>
        </p:nvPicPr>
        <p:blipFill rotWithShape="1">
          <a:blip r:embed="rId2">
            <a:alphaModFix/>
          </a:blip>
          <a:srcRect b="36435" l="-115" r="59214" t="0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2">
  <p:cSld name="Text Layout 2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8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183" name="Google Shape;183;p18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85" name="Google Shape;185;p18"/>
          <p:cNvGrpSpPr/>
          <p:nvPr/>
        </p:nvGrpSpPr>
        <p:grpSpPr>
          <a:xfrm flipH="1">
            <a:off x="7321550" y="587375"/>
            <a:ext cx="4884738" cy="1631950"/>
            <a:chOff x="-26126" y="587196"/>
            <a:chExt cx="4885313" cy="1632656"/>
          </a:xfrm>
        </p:grpSpPr>
        <p:sp>
          <p:nvSpPr>
            <p:cNvPr id="186" name="Google Shape;186;p18"/>
            <p:cNvSpPr/>
            <p:nvPr/>
          </p:nvSpPr>
          <p:spPr>
            <a:xfrm>
              <a:off x="-24517" y="970945"/>
              <a:ext cx="4593600" cy="1238400"/>
            </a:xfrm>
            <a:custGeom>
              <a:rect b="b" l="l" r="r" t="t"/>
              <a:pathLst>
                <a:path extrusionOk="0" h="942975" w="34575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>
              <a:gsLst>
                <a:gs pos="0">
                  <a:srgbClr val="4294B6">
                    <a:alpha val="49803"/>
                  </a:srgbClr>
                </a:gs>
                <a:gs pos="87999">
                  <a:srgbClr val="4294B6">
                    <a:alpha val="14509"/>
                  </a:srgbClr>
                </a:gs>
                <a:gs pos="100000">
                  <a:srgbClr val="4294B6">
                    <a:alpha val="9803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-26126" y="587196"/>
              <a:ext cx="4885313" cy="1632656"/>
            </a:xfrm>
            <a:custGeom>
              <a:rect b="b" l="l" r="r" t="t"/>
              <a:pathLst>
                <a:path extrusionOk="0" h="1632656" w="4885312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88" name="Google Shape;188;p18"/>
          <p:cNvGrpSpPr/>
          <p:nvPr/>
        </p:nvGrpSpPr>
        <p:grpSpPr>
          <a:xfrm>
            <a:off x="-12700" y="-12700"/>
            <a:ext cx="6418263" cy="6161088"/>
            <a:chOff x="-12667" y="-12667"/>
            <a:chExt cx="6418971" cy="6160919"/>
          </a:xfrm>
        </p:grpSpPr>
        <p:sp>
          <p:nvSpPr>
            <p:cNvPr id="189" name="Google Shape;189;p18"/>
            <p:cNvSpPr/>
            <p:nvPr/>
          </p:nvSpPr>
          <p:spPr>
            <a:xfrm>
              <a:off x="34" y="4389350"/>
              <a:ext cx="6396744" cy="1758902"/>
            </a:xfrm>
            <a:custGeom>
              <a:rect b="b" l="l" r="r" t="t"/>
              <a:pathLst>
                <a:path extrusionOk="0" h="1759508" w="6396137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rgbClr val="DF8822">
                    <a:alpha val="49803"/>
                  </a:srgbClr>
                </a:gs>
                <a:gs pos="100000">
                  <a:srgbClr val="DF8822">
                    <a:alpha val="5882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-12667" y="-12667"/>
              <a:ext cx="6418971" cy="5683094"/>
            </a:xfrm>
            <a:custGeom>
              <a:rect b="b" l="l" r="r" t="t"/>
              <a:pathLst>
                <a:path extrusionOk="0" h="5683200" w="6418971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8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-12667" y="-12667"/>
              <a:ext cx="6114137" cy="5403702"/>
            </a:xfrm>
            <a:custGeom>
              <a:rect b="b" l="l" r="r" t="t"/>
              <a:pathLst>
                <a:path extrusionOk="0" h="5404114" w="61145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92" name="Google Shape;192;p18"/>
          <p:cNvSpPr txBox="1"/>
          <p:nvPr>
            <p:ph type="title"/>
          </p:nvPr>
        </p:nvSpPr>
        <p:spPr>
          <a:xfrm rot="360000">
            <a:off x="7354844" y="895259"/>
            <a:ext cx="4735459" cy="1012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18"/>
          <p:cNvSpPr txBox="1"/>
          <p:nvPr>
            <p:ph idx="1" type="body"/>
          </p:nvPr>
        </p:nvSpPr>
        <p:spPr>
          <a:xfrm>
            <a:off x="6879053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anchorCtr="0" anchor="ctr" bIns="108000" lIns="144000" spcFirstLastPara="1" rIns="108000" wrap="square" tIns="1080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4" name="Google Shape;194;p18"/>
          <p:cNvSpPr txBox="1"/>
          <p:nvPr>
            <p:ph idx="2" type="body"/>
          </p:nvPr>
        </p:nvSpPr>
        <p:spPr>
          <a:xfrm>
            <a:off x="6932841" y="3401290"/>
            <a:ext cx="4347933" cy="693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18"/>
          <p:cNvSpPr txBox="1"/>
          <p:nvPr>
            <p:ph idx="3" type="body"/>
          </p:nvPr>
        </p:nvSpPr>
        <p:spPr>
          <a:xfrm>
            <a:off x="6932841" y="4200309"/>
            <a:ext cx="4347933" cy="1408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18"/>
          <p:cNvSpPr/>
          <p:nvPr>
            <p:ph idx="4" type="pic"/>
          </p:nvPr>
        </p:nvSpPr>
        <p:spPr>
          <a:xfrm>
            <a:off x="-694" y="0"/>
            <a:ext cx="6065966" cy="5355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7" name="Google Shape;197;p18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8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8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Subtitle">
  <p:cSld name="Two Content with Subtitl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9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202" name="Google Shape;202;p19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4" name="Google Shape;204;p19"/>
          <p:cNvSpPr/>
          <p:nvPr/>
        </p:nvSpPr>
        <p:spPr>
          <a:xfrm>
            <a:off x="-23813" y="971550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-25400" y="587375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4200525" y="5659438"/>
            <a:ext cx="1841500" cy="1206500"/>
          </a:xfrm>
          <a:custGeom>
            <a:rect b="b" l="l" r="r" t="t"/>
            <a:pathLst>
              <a:path extrusionOk="0" h="1206865" w="1842057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rgbClr val="DCDCE0">
                  <a:alpha val="4705"/>
                </a:srgbClr>
              </a:gs>
              <a:gs pos="100000">
                <a:srgbClr val="DCDCE0">
                  <a:alpha val="20000"/>
                </a:srgbClr>
              </a:gs>
            </a:gsLst>
            <a:lin ang="834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19"/>
          <p:cNvSpPr/>
          <p:nvPr/>
        </p:nvSpPr>
        <p:spPr>
          <a:xfrm>
            <a:off x="4406900" y="5524500"/>
            <a:ext cx="2044700" cy="1346200"/>
          </a:xfrm>
          <a:custGeom>
            <a:rect b="b" l="l" r="r" t="t"/>
            <a:pathLst>
              <a:path extrusionOk="0" h="1346607" w="2045319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19"/>
          <p:cNvSpPr txBox="1"/>
          <p:nvPr>
            <p:ph idx="1" type="body"/>
          </p:nvPr>
        </p:nvSpPr>
        <p:spPr>
          <a:xfrm>
            <a:off x="1032739" y="2647949"/>
            <a:ext cx="45936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09" name="Google Shape;209;p19"/>
          <p:cNvSpPr txBox="1"/>
          <p:nvPr>
            <p:ph idx="2" type="body"/>
          </p:nvPr>
        </p:nvSpPr>
        <p:spPr>
          <a:xfrm>
            <a:off x="1030139" y="3248025"/>
            <a:ext cx="4573338" cy="2311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19"/>
          <p:cNvSpPr txBox="1"/>
          <p:nvPr>
            <p:ph type="title"/>
          </p:nvPr>
        </p:nvSpPr>
        <p:spPr>
          <a:xfrm rot="-360000">
            <a:off x="830561" y="849316"/>
            <a:ext cx="3923299" cy="1042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9"/>
          <p:cNvSpPr txBox="1"/>
          <p:nvPr>
            <p:ph idx="3" type="body"/>
          </p:nvPr>
        </p:nvSpPr>
        <p:spPr>
          <a:xfrm>
            <a:off x="6207364" y="2647949"/>
            <a:ext cx="5076010" cy="600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12" name="Google Shape;212;p19"/>
          <p:cNvSpPr txBox="1"/>
          <p:nvPr>
            <p:ph idx="4" type="body"/>
          </p:nvPr>
        </p:nvSpPr>
        <p:spPr>
          <a:xfrm>
            <a:off x="6207363" y="3248025"/>
            <a:ext cx="5073411" cy="2311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19"/>
          <p:cNvSpPr txBox="1"/>
          <p:nvPr>
            <p:ph idx="5" type="body"/>
          </p:nvPr>
        </p:nvSpPr>
        <p:spPr>
          <a:xfrm>
            <a:off x="5676900" y="1374622"/>
            <a:ext cx="5202936" cy="1115568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anchorCtr="0" anchor="ctr" bIns="108000" lIns="144000" spcFirstLastPara="1" rIns="108000" wrap="square" tIns="1080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4" name="Google Shape;214;p19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9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Slide">
  <p:cSld name="Chart Slid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0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218" name="Google Shape;218;p20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20" name="Google Shape;220;p20"/>
          <p:cNvSpPr/>
          <p:nvPr/>
        </p:nvSpPr>
        <p:spPr>
          <a:xfrm>
            <a:off x="-23813" y="971550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-25400" y="587375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6083300" y="-12700"/>
            <a:ext cx="1092200" cy="1016000"/>
          </a:xfrm>
          <a:custGeom>
            <a:rect b="b" l="l" r="r" t="t"/>
            <a:pathLst>
              <a:path extrusionOk="0" h="1016100" w="1092307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DF8822">
                  <a:alpha val="4705"/>
                </a:srgbClr>
              </a:gs>
              <a:gs pos="100000">
                <a:srgbClr val="DCDCE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5972175" y="-12700"/>
            <a:ext cx="1485900" cy="1333500"/>
          </a:xfrm>
          <a:custGeom>
            <a:rect b="b" l="l" r="r" t="t"/>
            <a:pathLst>
              <a:path extrusionOk="0" h="1333631" w="1486046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20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0"/>
          <p:cNvSpPr txBox="1"/>
          <p:nvPr>
            <p:ph idx="1" type="body"/>
          </p:nvPr>
        </p:nvSpPr>
        <p:spPr>
          <a:xfrm>
            <a:off x="748030" y="2755778"/>
            <a:ext cx="2724912" cy="226771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108000" lIns="144000" spcFirstLastPara="1" rIns="108000" wrap="square" tIns="1080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6" name="Google Shape;226;p20"/>
          <p:cNvSpPr/>
          <p:nvPr>
            <p:ph idx="2" type="chart"/>
          </p:nvPr>
        </p:nvSpPr>
        <p:spPr>
          <a:xfrm>
            <a:off x="5159375" y="1347788"/>
            <a:ext cx="6121400" cy="4090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7" name="Google Shape;227;p20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0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1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231" name="Google Shape;231;p21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33" name="Google Shape;233;p21"/>
          <p:cNvGrpSpPr/>
          <p:nvPr/>
        </p:nvGrpSpPr>
        <p:grpSpPr>
          <a:xfrm>
            <a:off x="3100388" y="-12700"/>
            <a:ext cx="9094788" cy="5689600"/>
            <a:chOff x="227974" y="-12694"/>
            <a:chExt cx="11967843" cy="5689901"/>
          </a:xfrm>
        </p:grpSpPr>
        <p:sp>
          <p:nvSpPr>
            <p:cNvPr id="234" name="Google Shape;234;p21"/>
            <p:cNvSpPr/>
            <p:nvPr/>
          </p:nvSpPr>
          <p:spPr>
            <a:xfrm>
              <a:off x="227974" y="-12694"/>
              <a:ext cx="2145396" cy="5677200"/>
            </a:xfrm>
            <a:custGeom>
              <a:rect b="b" l="l" r="r" t="t"/>
              <a:pathLst>
                <a:path extrusionOk="0" h="5677200" w="2146413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rgbClr val="DF8822">
                    <a:alpha val="4705"/>
                  </a:srgbClr>
                </a:gs>
                <a:gs pos="100000">
                  <a:schemeClr val="accent5"/>
                </a:gs>
              </a:gsLst>
              <a:lin ang="36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867206" y="-12694"/>
              <a:ext cx="11328612" cy="5689901"/>
            </a:xfrm>
            <a:custGeom>
              <a:rect b="b" l="l" r="r" t="t"/>
              <a:pathLst>
                <a:path extrusionOk="0" h="5689900" w="11328999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36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1153397" y="-12694"/>
              <a:ext cx="11036153" cy="5410486"/>
            </a:xfrm>
            <a:custGeom>
              <a:rect b="b" l="l" r="r" t="t"/>
              <a:pathLst>
                <a:path extrusionOk="0" h="5410485" w="11036883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37" name="Google Shape;237;p21"/>
          <p:cNvSpPr txBox="1"/>
          <p:nvPr>
            <p:ph idx="1" type="body"/>
          </p:nvPr>
        </p:nvSpPr>
        <p:spPr>
          <a:xfrm>
            <a:off x="494969" y="2282951"/>
            <a:ext cx="3055579" cy="3402714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108000" lIns="144000" spcFirstLastPara="1" rIns="108000" wrap="square" tIns="1080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21"/>
          <p:cNvSpPr/>
          <p:nvPr>
            <p:ph idx="2" type="pic"/>
          </p:nvPr>
        </p:nvSpPr>
        <p:spPr>
          <a:xfrm>
            <a:off x="3703978" y="1"/>
            <a:ext cx="8495014" cy="56856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9" name="Google Shape;239;p21"/>
          <p:cNvSpPr txBox="1"/>
          <p:nvPr>
            <p:ph type="title"/>
          </p:nvPr>
        </p:nvSpPr>
        <p:spPr>
          <a:xfrm rot="-360000">
            <a:off x="-61166" y="919125"/>
            <a:ext cx="3890555" cy="1091949"/>
          </a:xfrm>
          <a:prstGeom prst="rect">
            <a:avLst/>
          </a:pr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 cap="flat" cmpd="sng" w="9525">
            <a:solidFill>
              <a:srgbClr val="99B8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5400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21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21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2"/>
          <p:cNvGrpSpPr/>
          <p:nvPr/>
        </p:nvGrpSpPr>
        <p:grpSpPr>
          <a:xfrm>
            <a:off x="-12700" y="-12700"/>
            <a:ext cx="12212637" cy="6881813"/>
            <a:chOff x="-12700" y="-12700"/>
            <a:chExt cx="12212320" cy="6882130"/>
          </a:xfrm>
        </p:grpSpPr>
        <p:sp>
          <p:nvSpPr>
            <p:cNvPr id="244" name="Google Shape;244;p22"/>
            <p:cNvSpPr/>
            <p:nvPr/>
          </p:nvSpPr>
          <p:spPr>
            <a:xfrm>
              <a:off x="6133940" y="2559168"/>
              <a:ext cx="6057742" cy="2716338"/>
            </a:xfrm>
            <a:custGeom>
              <a:rect b="b" l="l" r="r" t="t"/>
              <a:pathLst>
                <a:path extrusionOk="0" h="2717800" w="60579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rgbClr val="4294B6">
                    <a:alpha val="4705"/>
                  </a:srgbClr>
                </a:gs>
                <a:gs pos="100000">
                  <a:srgbClr val="415588">
                    <a:alpha val="40000"/>
                  </a:srgbClr>
                </a:gs>
              </a:gsLst>
              <a:lin ang="10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5" name="Google Shape;245;p22"/>
            <p:cNvSpPr/>
            <p:nvPr/>
          </p:nvSpPr>
          <p:spPr>
            <a:xfrm>
              <a:off x="5767237" y="5688276"/>
              <a:ext cx="1130271" cy="1181154"/>
            </a:xfrm>
            <a:custGeom>
              <a:rect b="b" l="l" r="r" t="t"/>
              <a:pathLst>
                <a:path extrusionOk="0" h="1181100" w="11303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0">
                  <a:srgbClr val="087D7C">
                    <a:alpha val="4705"/>
                  </a:srgbClr>
                </a:gs>
                <a:gs pos="100000">
                  <a:srgbClr val="087D7C">
                    <a:alpha val="20000"/>
                  </a:srgbClr>
                </a:gs>
              </a:gsLst>
              <a:lin ang="74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-12700" y="492148"/>
              <a:ext cx="2692330" cy="762035"/>
            </a:xfrm>
            <a:custGeom>
              <a:rect b="b" l="l" r="r" t="t"/>
              <a:pathLst>
                <a:path extrusionOk="0" h="762000" w="26924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0">
                  <a:srgbClr val="454545">
                    <a:alpha val="4705"/>
                  </a:srgbClr>
                </a:gs>
                <a:gs pos="100000">
                  <a:srgbClr val="454545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7643614" y="-12700"/>
              <a:ext cx="1282667" cy="1231957"/>
            </a:xfrm>
            <a:custGeom>
              <a:rect b="b" l="l" r="r" t="t"/>
              <a:pathLst>
                <a:path extrusionOk="0" h="1231900" w="12827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2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8819920" y="-12700"/>
              <a:ext cx="2349439" cy="1943190"/>
            </a:xfrm>
            <a:custGeom>
              <a:rect b="b" l="l" r="r" t="t"/>
              <a:pathLst>
                <a:path extrusionOk="0" h="1943100" w="23495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rgbClr val="087D7C">
                    <a:alpha val="40000"/>
                  </a:srgbClr>
                </a:gs>
                <a:gs pos="100000">
                  <a:srgbClr val="087D7C">
                    <a:alpha val="4705"/>
                  </a:srgbClr>
                </a:gs>
              </a:gsLst>
              <a:lin ang="59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9" name="Google Shape;249;p22"/>
            <p:cNvSpPr/>
            <p:nvPr/>
          </p:nvSpPr>
          <p:spPr>
            <a:xfrm>
              <a:off x="7265798" y="5240580"/>
              <a:ext cx="4927472" cy="1193855"/>
            </a:xfrm>
            <a:custGeom>
              <a:rect b="b" l="l" r="r" t="t"/>
              <a:pathLst>
                <a:path extrusionOk="0" h="1193800" w="49276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0">
                  <a:srgbClr val="454545">
                    <a:alpha val="4705"/>
                  </a:srgbClr>
                </a:gs>
                <a:gs pos="100000">
                  <a:srgbClr val="454545">
                    <a:alpha val="40000"/>
                  </a:srgbClr>
                </a:gs>
              </a:gsLst>
              <a:lin ang="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0" name="Google Shape;250;p22"/>
            <p:cNvSpPr/>
            <p:nvPr/>
          </p:nvSpPr>
          <p:spPr>
            <a:xfrm>
              <a:off x="0" y="4397578"/>
              <a:ext cx="6605416" cy="2460738"/>
            </a:xfrm>
            <a:custGeom>
              <a:rect b="b" l="l" r="r" t="t"/>
              <a:pathLst>
                <a:path extrusionOk="0" h="2459990" w="6605059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0">
                  <a:srgbClr val="DF8822">
                    <a:alpha val="4705"/>
                  </a:srgbClr>
                </a:gs>
                <a:gs pos="100000">
                  <a:srgbClr val="DCDCE0">
                    <a:alpha val="4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p22"/>
            <p:cNvSpPr/>
            <p:nvPr/>
          </p:nvSpPr>
          <p:spPr>
            <a:xfrm>
              <a:off x="-12700" y="741680"/>
              <a:ext cx="6629400" cy="5981700"/>
            </a:xfrm>
            <a:custGeom>
              <a:rect b="b" l="l" r="r" t="t"/>
              <a:pathLst>
                <a:path extrusionOk="0" h="5981700" w="66294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586EA6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2" name="Google Shape;252;p22"/>
            <p:cNvSpPr/>
            <p:nvPr/>
          </p:nvSpPr>
          <p:spPr>
            <a:xfrm>
              <a:off x="7533640" y="-12700"/>
              <a:ext cx="1676400" cy="1549400"/>
            </a:xfrm>
            <a:custGeom>
              <a:rect b="b" l="l" r="r" t="t"/>
              <a:pathLst>
                <a:path extrusionOk="0" h="1549400" w="1676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3" name="Google Shape;253;p22"/>
            <p:cNvSpPr/>
            <p:nvPr/>
          </p:nvSpPr>
          <p:spPr>
            <a:xfrm>
              <a:off x="-12700" y="431800"/>
              <a:ext cx="2921000" cy="1041400"/>
            </a:xfrm>
            <a:custGeom>
              <a:rect b="b" l="l" r="r" t="t"/>
              <a:pathLst>
                <a:path extrusionOk="0" h="1041400" w="29210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4" name="Google Shape;254;p22"/>
            <p:cNvSpPr/>
            <p:nvPr/>
          </p:nvSpPr>
          <p:spPr>
            <a:xfrm>
              <a:off x="5916930" y="5568950"/>
              <a:ext cx="1358900" cy="1295400"/>
            </a:xfrm>
            <a:custGeom>
              <a:rect b="b" l="l" r="r" t="t"/>
              <a:pathLst>
                <a:path extrusionOk="0" h="1295400" w="13589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5" name="Google Shape;255;p22"/>
            <p:cNvSpPr/>
            <p:nvPr/>
          </p:nvSpPr>
          <p:spPr>
            <a:xfrm>
              <a:off x="7754736" y="4656353"/>
              <a:ext cx="4444884" cy="1765381"/>
            </a:xfrm>
            <a:custGeom>
              <a:rect b="b" l="l" r="r" t="t"/>
              <a:pathLst>
                <a:path extrusionOk="0" h="1765300" w="44450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6" name="Google Shape;256;p22"/>
            <p:cNvSpPr/>
            <p:nvPr/>
          </p:nvSpPr>
          <p:spPr>
            <a:xfrm>
              <a:off x="6718125" y="1952716"/>
              <a:ext cx="5473557" cy="3287864"/>
            </a:xfrm>
            <a:custGeom>
              <a:rect b="b" l="l" r="r" t="t"/>
              <a:pathLst>
                <a:path extrusionOk="0" h="3289300" w="54737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-12700" y="1065263"/>
              <a:ext cx="6286336" cy="5397749"/>
            </a:xfrm>
            <a:custGeom>
              <a:rect b="b" l="l" r="r" t="t"/>
              <a:pathLst>
                <a:path extrusionOk="0" h="5397500" w="6286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8" name="Google Shape;258;p22"/>
            <p:cNvSpPr/>
            <p:nvPr/>
          </p:nvSpPr>
          <p:spPr>
            <a:xfrm>
              <a:off x="9467603" y="-12700"/>
              <a:ext cx="1727155" cy="1714579"/>
            </a:xfrm>
            <a:custGeom>
              <a:rect b="b" l="l" r="r" t="t"/>
              <a:pathLst>
                <a:path extrusionOk="0" h="1714500" w="17272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9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9" name="Google Shape;259;p22"/>
          <p:cNvSpPr txBox="1"/>
          <p:nvPr>
            <p:ph type="ctrTitle"/>
          </p:nvPr>
        </p:nvSpPr>
        <p:spPr>
          <a:xfrm rot="-579424">
            <a:off x="630442" y="2818995"/>
            <a:ext cx="4851352" cy="1827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22"/>
          <p:cNvSpPr txBox="1"/>
          <p:nvPr>
            <p:ph idx="1" type="subTitle"/>
          </p:nvPr>
        </p:nvSpPr>
        <p:spPr>
          <a:xfrm rot="853085">
            <a:off x="7075878" y="2826510"/>
            <a:ext cx="497564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3"/>
          <p:cNvGrpSpPr/>
          <p:nvPr/>
        </p:nvGrpSpPr>
        <p:grpSpPr>
          <a:xfrm>
            <a:off x="1979613" y="520700"/>
            <a:ext cx="10218737" cy="6350000"/>
            <a:chOff x="1980240" y="520107"/>
            <a:chExt cx="10219389" cy="6350602"/>
          </a:xfrm>
        </p:grpSpPr>
        <p:sp>
          <p:nvSpPr>
            <p:cNvPr id="263" name="Google Shape;263;p23"/>
            <p:cNvSpPr/>
            <p:nvPr/>
          </p:nvSpPr>
          <p:spPr>
            <a:xfrm>
              <a:off x="1980240" y="2877768"/>
              <a:ext cx="3086297" cy="3988178"/>
            </a:xfrm>
            <a:custGeom>
              <a:rect b="b" l="l" r="r" t="t"/>
              <a:pathLst>
                <a:path extrusionOk="0" h="3988178" w="3086392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000">
                  <a:schemeClr val="lt1"/>
                </a:gs>
                <a:gs pos="100000">
                  <a:srgbClr val="DF8822">
                    <a:alpha val="49803"/>
                  </a:srgbClr>
                </a:gs>
              </a:gsLst>
              <a:lin ang="4278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2961378" y="520107"/>
              <a:ext cx="9235076" cy="6350602"/>
            </a:xfrm>
            <a:custGeom>
              <a:rect b="b" l="l" r="r" t="t"/>
              <a:pathLst>
                <a:path extrusionOk="0" h="6350602" w="9233775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81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3270959" y="751904"/>
              <a:ext cx="8928670" cy="6109279"/>
            </a:xfrm>
            <a:custGeom>
              <a:rect b="b" l="l" r="r" t="t"/>
              <a:pathLst>
                <a:path extrusionOk="0" h="6109279" w="8928946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66" name="Google Shape;266;p23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267" name="Google Shape;267;p23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69" name="Google Shape;269;p23"/>
          <p:cNvSpPr/>
          <p:nvPr/>
        </p:nvSpPr>
        <p:spPr>
          <a:xfrm>
            <a:off x="-23813" y="971550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-25400" y="587375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1" name="Google Shape;271;p23"/>
          <p:cNvGrpSpPr/>
          <p:nvPr/>
        </p:nvGrpSpPr>
        <p:grpSpPr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272" name="Google Shape;272;p23"/>
            <p:cNvSpPr/>
            <p:nvPr/>
          </p:nvSpPr>
          <p:spPr>
            <a:xfrm>
              <a:off x="5931449" y="-12715"/>
              <a:ext cx="1206614" cy="1144631"/>
            </a:xfrm>
            <a:custGeom>
              <a:rect b="b" l="l" r="r" t="t"/>
              <a:pathLst>
                <a:path extrusionOk="0" h="1143841" w="1207387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-12715" y="4607085"/>
              <a:ext cx="2071884" cy="635024"/>
            </a:xfrm>
            <a:custGeom>
              <a:rect b="b" l="l" r="r" t="t"/>
              <a:pathLst>
                <a:path extrusionOk="0" h="635467" w="2071623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-12715" y="4546128"/>
              <a:ext cx="2287682" cy="902364"/>
            </a:xfrm>
            <a:custGeom>
              <a:rect b="b" l="l" r="r" t="t"/>
              <a:pathLst>
                <a:path extrusionOk="0" h="902363" w="2287682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5820875" y="-12715"/>
              <a:ext cx="1601378" cy="1461575"/>
            </a:xfrm>
            <a:custGeom>
              <a:rect b="b" l="l" r="r" t="t"/>
              <a:pathLst>
                <a:path extrusionOk="0" h="1461574" w="1601377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6" name="Google Shape;276;p23"/>
          <p:cNvSpPr txBox="1"/>
          <p:nvPr>
            <p:ph type="title"/>
          </p:nvPr>
        </p:nvSpPr>
        <p:spPr>
          <a:xfrm rot="-360000">
            <a:off x="803491" y="1001491"/>
            <a:ext cx="4065084" cy="70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1"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23"/>
          <p:cNvSpPr txBox="1"/>
          <p:nvPr>
            <p:ph idx="1" type="body"/>
          </p:nvPr>
        </p:nvSpPr>
        <p:spPr>
          <a:xfrm>
            <a:off x="3961075" y="3345999"/>
            <a:ext cx="7319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8" name="Google Shape;278;p23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23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23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24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283" name="Google Shape;283;p24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5" name="Google Shape;285;p24"/>
          <p:cNvSpPr/>
          <p:nvPr/>
        </p:nvSpPr>
        <p:spPr>
          <a:xfrm>
            <a:off x="-23813" y="519113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-25400" y="134938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7" name="Google Shape;287;p24"/>
          <p:cNvGrpSpPr/>
          <p:nvPr/>
        </p:nvGrpSpPr>
        <p:grpSpPr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288" name="Google Shape;288;p24"/>
            <p:cNvSpPr/>
            <p:nvPr/>
          </p:nvSpPr>
          <p:spPr>
            <a:xfrm>
              <a:off x="5931449" y="-12715"/>
              <a:ext cx="1206614" cy="1144631"/>
            </a:xfrm>
            <a:custGeom>
              <a:rect b="b" l="l" r="r" t="t"/>
              <a:pathLst>
                <a:path extrusionOk="0" h="1143841" w="1207387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-12715" y="4607085"/>
              <a:ext cx="2071884" cy="635024"/>
            </a:xfrm>
            <a:custGeom>
              <a:rect b="b" l="l" r="r" t="t"/>
              <a:pathLst>
                <a:path extrusionOk="0" h="635467" w="2071623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-12715" y="4546128"/>
              <a:ext cx="2287682" cy="902364"/>
            </a:xfrm>
            <a:custGeom>
              <a:rect b="b" l="l" r="r" t="t"/>
              <a:pathLst>
                <a:path extrusionOk="0" h="902363" w="2287682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5820875" y="-12715"/>
              <a:ext cx="1601378" cy="1461575"/>
            </a:xfrm>
            <a:custGeom>
              <a:rect b="b" l="l" r="r" t="t"/>
              <a:pathLst>
                <a:path extrusionOk="0" h="1461574" w="1601377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92" name="Google Shape;292;p24"/>
          <p:cNvSpPr txBox="1"/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24"/>
          <p:cNvSpPr txBox="1"/>
          <p:nvPr>
            <p:ph idx="1" type="body"/>
          </p:nvPr>
        </p:nvSpPr>
        <p:spPr>
          <a:xfrm>
            <a:off x="911225" y="1825625"/>
            <a:ext cx="1044257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24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24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24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25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299" name="Google Shape;299;p25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1" name="Google Shape;301;p25"/>
          <p:cNvSpPr/>
          <p:nvPr/>
        </p:nvSpPr>
        <p:spPr>
          <a:xfrm>
            <a:off x="-23813" y="519113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25"/>
          <p:cNvSpPr/>
          <p:nvPr/>
        </p:nvSpPr>
        <p:spPr>
          <a:xfrm>
            <a:off x="-25400" y="134938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3" name="Google Shape;303;p25"/>
          <p:cNvGrpSpPr/>
          <p:nvPr/>
        </p:nvGrpSpPr>
        <p:grpSpPr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304" name="Google Shape;304;p25"/>
            <p:cNvSpPr/>
            <p:nvPr/>
          </p:nvSpPr>
          <p:spPr>
            <a:xfrm>
              <a:off x="5931449" y="-12715"/>
              <a:ext cx="1206614" cy="1144631"/>
            </a:xfrm>
            <a:custGeom>
              <a:rect b="b" l="l" r="r" t="t"/>
              <a:pathLst>
                <a:path extrusionOk="0" h="1143841" w="1207387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-12715" y="4607085"/>
              <a:ext cx="2071884" cy="635024"/>
            </a:xfrm>
            <a:custGeom>
              <a:rect b="b" l="l" r="r" t="t"/>
              <a:pathLst>
                <a:path extrusionOk="0" h="635467" w="2071623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-12715" y="4546128"/>
              <a:ext cx="2287682" cy="902364"/>
            </a:xfrm>
            <a:custGeom>
              <a:rect b="b" l="l" r="r" t="t"/>
              <a:pathLst>
                <a:path extrusionOk="0" h="902363" w="2287682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5820875" y="-12715"/>
              <a:ext cx="1601378" cy="1461575"/>
            </a:xfrm>
            <a:custGeom>
              <a:rect b="b" l="l" r="r" t="t"/>
              <a:pathLst>
                <a:path extrusionOk="0" h="1461574" w="1601377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8" name="Google Shape;308;p25"/>
          <p:cNvSpPr txBox="1"/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25"/>
          <p:cNvSpPr txBox="1"/>
          <p:nvPr>
            <p:ph idx="1" type="body"/>
          </p:nvPr>
        </p:nvSpPr>
        <p:spPr>
          <a:xfrm>
            <a:off x="838200" y="1825625"/>
            <a:ext cx="5181600" cy="3976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25"/>
          <p:cNvSpPr txBox="1"/>
          <p:nvPr>
            <p:ph idx="2" type="body"/>
          </p:nvPr>
        </p:nvSpPr>
        <p:spPr>
          <a:xfrm>
            <a:off x="6172200" y="1825625"/>
            <a:ext cx="5181600" cy="3976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25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25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25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6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316" name="Google Shape;316;p26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18" name="Google Shape;318;p26"/>
          <p:cNvSpPr/>
          <p:nvPr/>
        </p:nvSpPr>
        <p:spPr>
          <a:xfrm>
            <a:off x="-23813" y="519113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26"/>
          <p:cNvSpPr/>
          <p:nvPr/>
        </p:nvSpPr>
        <p:spPr>
          <a:xfrm>
            <a:off x="-25400" y="134938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0" name="Google Shape;320;p26"/>
          <p:cNvGrpSpPr/>
          <p:nvPr/>
        </p:nvGrpSpPr>
        <p:grpSpPr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321" name="Google Shape;321;p26"/>
            <p:cNvSpPr/>
            <p:nvPr/>
          </p:nvSpPr>
          <p:spPr>
            <a:xfrm>
              <a:off x="5931449" y="-12715"/>
              <a:ext cx="1206614" cy="1144631"/>
            </a:xfrm>
            <a:custGeom>
              <a:rect b="b" l="l" r="r" t="t"/>
              <a:pathLst>
                <a:path extrusionOk="0" h="1143841" w="1207387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2" name="Google Shape;322;p26"/>
            <p:cNvSpPr/>
            <p:nvPr/>
          </p:nvSpPr>
          <p:spPr>
            <a:xfrm>
              <a:off x="-12715" y="4607085"/>
              <a:ext cx="2071884" cy="635024"/>
            </a:xfrm>
            <a:custGeom>
              <a:rect b="b" l="l" r="r" t="t"/>
              <a:pathLst>
                <a:path extrusionOk="0" h="635467" w="2071623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3" name="Google Shape;323;p26"/>
            <p:cNvSpPr/>
            <p:nvPr/>
          </p:nvSpPr>
          <p:spPr>
            <a:xfrm>
              <a:off x="-12715" y="4546128"/>
              <a:ext cx="2287682" cy="902364"/>
            </a:xfrm>
            <a:custGeom>
              <a:rect b="b" l="l" r="r" t="t"/>
              <a:pathLst>
                <a:path extrusionOk="0" h="902363" w="2287682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4" name="Google Shape;324;p26"/>
            <p:cNvSpPr/>
            <p:nvPr/>
          </p:nvSpPr>
          <p:spPr>
            <a:xfrm>
              <a:off x="5820875" y="-12715"/>
              <a:ext cx="1601378" cy="1461575"/>
            </a:xfrm>
            <a:custGeom>
              <a:rect b="b" l="l" r="r" t="t"/>
              <a:pathLst>
                <a:path extrusionOk="0" h="1461574" w="1601377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25" name="Google Shape;325;p26"/>
          <p:cNvSpPr txBox="1"/>
          <p:nvPr>
            <p:ph type="title"/>
          </p:nvPr>
        </p:nvSpPr>
        <p:spPr>
          <a:xfrm rot="-420000">
            <a:off x="285870" y="312092"/>
            <a:ext cx="4391191" cy="1368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26"/>
          <p:cNvSpPr txBox="1"/>
          <p:nvPr>
            <p:ph idx="1" type="body"/>
          </p:nvPr>
        </p:nvSpPr>
        <p:spPr>
          <a:xfrm>
            <a:off x="839788" y="1942689"/>
            <a:ext cx="5157787" cy="562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27" name="Google Shape;327;p26"/>
          <p:cNvSpPr txBox="1"/>
          <p:nvPr>
            <p:ph idx="2" type="body"/>
          </p:nvPr>
        </p:nvSpPr>
        <p:spPr>
          <a:xfrm>
            <a:off x="839788" y="2638097"/>
            <a:ext cx="5157787" cy="3184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26"/>
          <p:cNvSpPr txBox="1"/>
          <p:nvPr>
            <p:ph idx="3" type="body"/>
          </p:nvPr>
        </p:nvSpPr>
        <p:spPr>
          <a:xfrm>
            <a:off x="6172200" y="1942689"/>
            <a:ext cx="5183188" cy="5623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29" name="Google Shape;329;p26"/>
          <p:cNvSpPr txBox="1"/>
          <p:nvPr>
            <p:ph idx="4" type="body"/>
          </p:nvPr>
        </p:nvSpPr>
        <p:spPr>
          <a:xfrm>
            <a:off x="6172200" y="2638097"/>
            <a:ext cx="5183188" cy="3184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26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26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26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7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335" name="Google Shape;335;p27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37" name="Google Shape;337;p27"/>
          <p:cNvSpPr/>
          <p:nvPr/>
        </p:nvSpPr>
        <p:spPr>
          <a:xfrm>
            <a:off x="-23813" y="971550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-25400" y="587375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6083300" y="-12700"/>
            <a:ext cx="1092200" cy="1016000"/>
          </a:xfrm>
          <a:custGeom>
            <a:rect b="b" l="l" r="r" t="t"/>
            <a:pathLst>
              <a:path extrusionOk="0" h="1016100" w="1092307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DF8822">
                  <a:alpha val="4705"/>
                </a:srgbClr>
              </a:gs>
              <a:gs pos="100000">
                <a:srgbClr val="DCDCE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27"/>
          <p:cNvSpPr/>
          <p:nvPr/>
        </p:nvSpPr>
        <p:spPr>
          <a:xfrm>
            <a:off x="5972175" y="-12700"/>
            <a:ext cx="1485900" cy="1333500"/>
          </a:xfrm>
          <a:custGeom>
            <a:rect b="b" l="l" r="r" t="t"/>
            <a:pathLst>
              <a:path extrusionOk="0" h="1333631" w="1486046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27"/>
          <p:cNvSpPr txBox="1"/>
          <p:nvPr>
            <p:ph idx="1" type="body"/>
          </p:nvPr>
        </p:nvSpPr>
        <p:spPr>
          <a:xfrm>
            <a:off x="5180012" y="1347788"/>
            <a:ext cx="6172200" cy="4330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342" name="Google Shape;342;p27"/>
          <p:cNvSpPr txBox="1"/>
          <p:nvPr>
            <p:ph idx="2" type="body"/>
          </p:nvPr>
        </p:nvSpPr>
        <p:spPr>
          <a:xfrm>
            <a:off x="839788" y="2806262"/>
            <a:ext cx="3932237" cy="2872065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3" name="Google Shape;343;p27"/>
          <p:cNvSpPr txBox="1"/>
          <p:nvPr>
            <p:ph type="title"/>
          </p:nvPr>
        </p:nvSpPr>
        <p:spPr>
          <a:xfrm rot="-372016">
            <a:off x="857494" y="721373"/>
            <a:ext cx="391863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27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27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hart Slide">
  <p:cSld name="2_Chart Slide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8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348" name="Google Shape;348;p28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0" name="Google Shape;350;p28"/>
          <p:cNvSpPr/>
          <p:nvPr/>
        </p:nvSpPr>
        <p:spPr>
          <a:xfrm>
            <a:off x="-23813" y="971550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-25400" y="587375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6083300" y="-12700"/>
            <a:ext cx="1092200" cy="1016000"/>
          </a:xfrm>
          <a:custGeom>
            <a:rect b="b" l="l" r="r" t="t"/>
            <a:pathLst>
              <a:path extrusionOk="0" h="1016100" w="1092307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DF8822">
                  <a:alpha val="4705"/>
                </a:srgbClr>
              </a:gs>
              <a:gs pos="100000">
                <a:srgbClr val="DCDCE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5972175" y="-12700"/>
            <a:ext cx="1485900" cy="1333500"/>
          </a:xfrm>
          <a:custGeom>
            <a:rect b="b" l="l" r="r" t="t"/>
            <a:pathLst>
              <a:path extrusionOk="0" h="1333631" w="1486046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28"/>
          <p:cNvSpPr/>
          <p:nvPr>
            <p:ph idx="2" type="pic"/>
          </p:nvPr>
        </p:nvSpPr>
        <p:spPr>
          <a:xfrm>
            <a:off x="5183188" y="1347788"/>
            <a:ext cx="6172200" cy="4330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5" name="Google Shape;355;p28"/>
          <p:cNvSpPr txBox="1"/>
          <p:nvPr>
            <p:ph idx="1" type="body"/>
          </p:nvPr>
        </p:nvSpPr>
        <p:spPr>
          <a:xfrm>
            <a:off x="839788" y="2603601"/>
            <a:ext cx="3932237" cy="3074726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6" name="Google Shape;356;p28"/>
          <p:cNvSpPr txBox="1"/>
          <p:nvPr>
            <p:ph type="title"/>
          </p:nvPr>
        </p:nvSpPr>
        <p:spPr>
          <a:xfrm rot="-371132">
            <a:off x="857652" y="725128"/>
            <a:ext cx="38332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28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28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9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361" name="Google Shape;361;p29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63" name="Google Shape;363;p29"/>
          <p:cNvSpPr/>
          <p:nvPr/>
        </p:nvSpPr>
        <p:spPr>
          <a:xfrm>
            <a:off x="-23813" y="519113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p29"/>
          <p:cNvSpPr/>
          <p:nvPr/>
        </p:nvSpPr>
        <p:spPr>
          <a:xfrm>
            <a:off x="-25400" y="134938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65" name="Google Shape;365;p29"/>
          <p:cNvGrpSpPr/>
          <p:nvPr/>
        </p:nvGrpSpPr>
        <p:grpSpPr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366" name="Google Shape;366;p29"/>
            <p:cNvSpPr/>
            <p:nvPr/>
          </p:nvSpPr>
          <p:spPr>
            <a:xfrm>
              <a:off x="5931449" y="-12715"/>
              <a:ext cx="1206614" cy="1144631"/>
            </a:xfrm>
            <a:custGeom>
              <a:rect b="b" l="l" r="r" t="t"/>
              <a:pathLst>
                <a:path extrusionOk="0" h="1143841" w="1207387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-12715" y="4607085"/>
              <a:ext cx="2071884" cy="635024"/>
            </a:xfrm>
            <a:custGeom>
              <a:rect b="b" l="l" r="r" t="t"/>
              <a:pathLst>
                <a:path extrusionOk="0" h="635467" w="2071623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-12715" y="4546128"/>
              <a:ext cx="2287682" cy="902364"/>
            </a:xfrm>
            <a:custGeom>
              <a:rect b="b" l="l" r="r" t="t"/>
              <a:pathLst>
                <a:path extrusionOk="0" h="902363" w="2287682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5820875" y="-12715"/>
              <a:ext cx="1601378" cy="1461575"/>
            </a:xfrm>
            <a:custGeom>
              <a:rect b="b" l="l" r="r" t="t"/>
              <a:pathLst>
                <a:path extrusionOk="0" h="1461574" w="1601377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70" name="Google Shape;370;p29"/>
          <p:cNvSpPr txBox="1"/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29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29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29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0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376" name="Google Shape;376;p30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378" name="Google Shape;378;p30"/>
          <p:cNvGrpSpPr/>
          <p:nvPr/>
        </p:nvGrpSpPr>
        <p:grpSpPr>
          <a:xfrm>
            <a:off x="-12700" y="-12700"/>
            <a:ext cx="7434263" cy="5461000"/>
            <a:chOff x="-12715" y="-12715"/>
            <a:chExt cx="7434968" cy="5461207"/>
          </a:xfrm>
        </p:grpSpPr>
        <p:sp>
          <p:nvSpPr>
            <p:cNvPr id="379" name="Google Shape;379;p30"/>
            <p:cNvSpPr/>
            <p:nvPr/>
          </p:nvSpPr>
          <p:spPr>
            <a:xfrm>
              <a:off x="5931449" y="-12715"/>
              <a:ext cx="1206614" cy="1144631"/>
            </a:xfrm>
            <a:custGeom>
              <a:rect b="b" l="l" r="r" t="t"/>
              <a:pathLst>
                <a:path extrusionOk="0" h="1143841" w="1207387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DCDCE0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-12715" y="4607085"/>
              <a:ext cx="2071884" cy="635024"/>
            </a:xfrm>
            <a:custGeom>
              <a:rect b="b" l="l" r="r" t="t"/>
              <a:pathLst>
                <a:path extrusionOk="0" h="635467" w="2071623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-12715" y="4546128"/>
              <a:ext cx="2287682" cy="902364"/>
            </a:xfrm>
            <a:custGeom>
              <a:rect b="b" l="l" r="r" t="t"/>
              <a:pathLst>
                <a:path extrusionOk="0" h="902363" w="2287682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5820875" y="-12715"/>
              <a:ext cx="1601378" cy="1461575"/>
            </a:xfrm>
            <a:custGeom>
              <a:rect b="b" l="l" r="r" t="t"/>
              <a:pathLst>
                <a:path extrusionOk="0" h="1461574" w="1601377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83" name="Google Shape;383;p30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30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30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1">
  <p:cSld name="Text Layout 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45" name="Google Shape;45;p4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>
            <a:off x="-23813" y="971550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-25400" y="587375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9" name="Google Shape;49;p4"/>
          <p:cNvGrpSpPr/>
          <p:nvPr/>
        </p:nvGrpSpPr>
        <p:grpSpPr>
          <a:xfrm>
            <a:off x="5518150" y="-12700"/>
            <a:ext cx="6359524" cy="6454775"/>
            <a:chOff x="5518024" y="-12700"/>
            <a:chExt cx="6359703" cy="6455001"/>
          </a:xfrm>
        </p:grpSpPr>
        <p:sp>
          <p:nvSpPr>
            <p:cNvPr id="50" name="Google Shape;50;p4"/>
            <p:cNvSpPr/>
            <p:nvPr/>
          </p:nvSpPr>
          <p:spPr>
            <a:xfrm>
              <a:off x="5518024" y="-12700"/>
              <a:ext cx="2287209" cy="5565543"/>
            </a:xfrm>
            <a:custGeom>
              <a:rect b="b" l="l" r="r" t="t"/>
              <a:pathLst>
                <a:path extrusionOk="0" h="5565543" w="2287209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>
              <a:gsLst>
                <a:gs pos="0">
                  <a:srgbClr val="586EA6">
                    <a:alpha val="49803"/>
                  </a:srgbClr>
                </a:gs>
                <a:gs pos="3000">
                  <a:srgbClr val="586EA6">
                    <a:alpha val="48627"/>
                  </a:srgbClr>
                </a:gs>
                <a:gs pos="100000">
                  <a:srgbClr val="586EA6">
                    <a:alpha val="5882"/>
                  </a:srgbClr>
                </a:gs>
              </a:gsLst>
              <a:lin ang="588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537074" y="-12700"/>
              <a:ext cx="6340653" cy="6455001"/>
            </a:xfrm>
            <a:custGeom>
              <a:rect b="b" l="l" r="r" t="t"/>
              <a:pathLst>
                <a:path extrusionOk="0" h="6455013" w="634065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30770" y="-12700"/>
              <a:ext cx="5756437" cy="6150190"/>
            </a:xfrm>
            <a:custGeom>
              <a:rect b="b" l="l" r="r" t="t"/>
              <a:pathLst>
                <a:path extrusionOk="0" h="6150052" w="5756143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" name="Google Shape;53;p4"/>
          <p:cNvSpPr txBox="1"/>
          <p:nvPr>
            <p:ph idx="1" type="body"/>
          </p:nvPr>
        </p:nvSpPr>
        <p:spPr>
          <a:xfrm>
            <a:off x="748030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72000" lIns="144000" spcFirstLastPara="1" rIns="91425" wrap="square" tIns="720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4" name="Google Shape;54;p4"/>
          <p:cNvSpPr txBox="1"/>
          <p:nvPr>
            <p:ph type="title"/>
          </p:nvPr>
        </p:nvSpPr>
        <p:spPr>
          <a:xfrm rot="-360000">
            <a:off x="846111" y="974881"/>
            <a:ext cx="3933620" cy="7344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2" type="body"/>
          </p:nvPr>
        </p:nvSpPr>
        <p:spPr>
          <a:xfrm>
            <a:off x="808990" y="3392622"/>
            <a:ext cx="3913188" cy="2249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b="0" sz="1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"/>
          <p:cNvSpPr/>
          <p:nvPr>
            <p:ph idx="3" type="pic"/>
          </p:nvPr>
        </p:nvSpPr>
        <p:spPr>
          <a:xfrm rot="720000">
            <a:off x="6384187" y="209524"/>
            <a:ext cx="4647699" cy="5472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7" name="Google Shape;57;p4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nual" showMasterSp="0">
  <p:cSld name="Manual">
    <p:bg>
      <p:bgPr>
        <a:solidFill>
          <a:schemeClr val="lt1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1"/>
          <p:cNvSpPr/>
          <p:nvPr/>
        </p:nvSpPr>
        <p:spPr>
          <a:xfrm>
            <a:off x="-12700" y="430213"/>
            <a:ext cx="7605713" cy="1490662"/>
          </a:xfrm>
          <a:custGeom>
            <a:rect b="b" l="l" r="r" t="t"/>
            <a:pathLst>
              <a:path extrusionOk="0" h="1490681" w="7606298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rgbClr val="4294B6">
                  <a:alpha val="9803"/>
                </a:srgbClr>
              </a:gs>
              <a:gs pos="100000">
                <a:srgbClr val="4294B6">
                  <a:alpha val="20000"/>
                </a:srgbClr>
              </a:gs>
            </a:gsLst>
            <a:lin ang="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31"/>
          <p:cNvSpPr txBox="1"/>
          <p:nvPr>
            <p:ph idx="1" type="body"/>
          </p:nvPr>
        </p:nvSpPr>
        <p:spPr>
          <a:xfrm>
            <a:off x="711200" y="1896003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b="1" sz="70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31"/>
          <p:cNvSpPr txBox="1"/>
          <p:nvPr>
            <p:ph idx="2" type="body"/>
          </p:nvPr>
        </p:nvSpPr>
        <p:spPr>
          <a:xfrm>
            <a:off x="1185863" y="2088090"/>
            <a:ext cx="310311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31"/>
          <p:cNvSpPr txBox="1"/>
          <p:nvPr>
            <p:ph idx="3" type="body"/>
          </p:nvPr>
        </p:nvSpPr>
        <p:spPr>
          <a:xfrm>
            <a:off x="4804600" y="1896003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b="1" sz="70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p31"/>
          <p:cNvSpPr txBox="1"/>
          <p:nvPr>
            <p:ph idx="4" type="body"/>
          </p:nvPr>
        </p:nvSpPr>
        <p:spPr>
          <a:xfrm>
            <a:off x="5349603" y="2088090"/>
            <a:ext cx="2243918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p31"/>
          <p:cNvSpPr txBox="1"/>
          <p:nvPr>
            <p:ph idx="5" type="body"/>
          </p:nvPr>
        </p:nvSpPr>
        <p:spPr>
          <a:xfrm>
            <a:off x="7890713" y="1913782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7000"/>
              <a:buNone/>
              <a:defRPr b="1" sz="70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p31"/>
          <p:cNvSpPr txBox="1"/>
          <p:nvPr>
            <p:ph idx="6" type="body"/>
          </p:nvPr>
        </p:nvSpPr>
        <p:spPr>
          <a:xfrm>
            <a:off x="8435716" y="2105869"/>
            <a:ext cx="2959116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4" name="Google Shape;394;p31"/>
          <p:cNvSpPr txBox="1"/>
          <p:nvPr>
            <p:ph idx="7" type="body"/>
          </p:nvPr>
        </p:nvSpPr>
        <p:spPr>
          <a:xfrm>
            <a:off x="891723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5" name="Google Shape;395;p31"/>
          <p:cNvSpPr txBox="1"/>
          <p:nvPr>
            <p:ph idx="8" type="body"/>
          </p:nvPr>
        </p:nvSpPr>
        <p:spPr>
          <a:xfrm>
            <a:off x="2590348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6" name="Google Shape;396;p31"/>
          <p:cNvSpPr txBox="1"/>
          <p:nvPr>
            <p:ph idx="9" type="body"/>
          </p:nvPr>
        </p:nvSpPr>
        <p:spPr>
          <a:xfrm>
            <a:off x="4794793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31"/>
          <p:cNvSpPr txBox="1"/>
          <p:nvPr>
            <p:ph idx="13" type="body"/>
          </p:nvPr>
        </p:nvSpPr>
        <p:spPr>
          <a:xfrm>
            <a:off x="7876955" y="2942030"/>
            <a:ext cx="3517877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8" name="Google Shape;398;p31"/>
          <p:cNvSpPr txBox="1"/>
          <p:nvPr>
            <p:ph idx="14" type="body"/>
          </p:nvPr>
        </p:nvSpPr>
        <p:spPr>
          <a:xfrm>
            <a:off x="891722" y="5607548"/>
            <a:ext cx="3397251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31"/>
          <p:cNvSpPr txBox="1"/>
          <p:nvPr>
            <p:ph idx="15" type="body"/>
          </p:nvPr>
        </p:nvSpPr>
        <p:spPr>
          <a:xfrm>
            <a:off x="4794792" y="4909834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p31"/>
          <p:cNvSpPr txBox="1"/>
          <p:nvPr>
            <p:ph idx="16" type="body"/>
          </p:nvPr>
        </p:nvSpPr>
        <p:spPr>
          <a:xfrm>
            <a:off x="7890713" y="4909834"/>
            <a:ext cx="2692939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31"/>
          <p:cNvSpPr/>
          <p:nvPr>
            <p:ph idx="17" type="pic"/>
          </p:nvPr>
        </p:nvSpPr>
        <p:spPr>
          <a:xfrm>
            <a:off x="891723" y="3816446"/>
            <a:ext cx="1636776" cy="1618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2" name="Google Shape;402;p31"/>
          <p:cNvSpPr/>
          <p:nvPr>
            <p:ph idx="18" type="pic"/>
          </p:nvPr>
        </p:nvSpPr>
        <p:spPr>
          <a:xfrm>
            <a:off x="2590348" y="3816446"/>
            <a:ext cx="1636776" cy="1618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3" name="Google Shape;403;p31"/>
          <p:cNvSpPr/>
          <p:nvPr>
            <p:ph idx="19" type="pic"/>
          </p:nvPr>
        </p:nvSpPr>
        <p:spPr>
          <a:xfrm>
            <a:off x="4794793" y="3816446"/>
            <a:ext cx="2048256" cy="896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4" name="Google Shape;404;p31"/>
          <p:cNvSpPr/>
          <p:nvPr>
            <p:ph idx="20" type="pic"/>
          </p:nvPr>
        </p:nvSpPr>
        <p:spPr>
          <a:xfrm>
            <a:off x="7876955" y="3864572"/>
            <a:ext cx="1481328" cy="758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5" name="Google Shape;405;p31"/>
          <p:cNvSpPr txBox="1"/>
          <p:nvPr>
            <p:ph type="title"/>
          </p:nvPr>
        </p:nvSpPr>
        <p:spPr>
          <a:xfrm>
            <a:off x="0" y="365125"/>
            <a:ext cx="7909560" cy="106984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txBody>
          <a:bodyPr anchorCtr="0" anchor="t" bIns="45700" lIns="90000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Slide">
  <p:cSld name="Tab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5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62" name="Google Shape;62;p5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4" name="Google Shape;64;p5"/>
          <p:cNvSpPr/>
          <p:nvPr/>
        </p:nvSpPr>
        <p:spPr>
          <a:xfrm>
            <a:off x="-23813" y="971550"/>
            <a:ext cx="4594226" cy="1238250"/>
          </a:xfrm>
          <a:custGeom>
            <a:rect b="b" l="l" r="r" t="t"/>
            <a:pathLst>
              <a:path extrusionOk="0" h="942975" w="34575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4294B6">
                  <a:alpha val="49803"/>
                </a:srgbClr>
              </a:gs>
              <a:gs pos="87999">
                <a:srgbClr val="4294B6">
                  <a:alpha val="14509"/>
                </a:srgbClr>
              </a:gs>
              <a:gs pos="100000">
                <a:srgbClr val="4294B6">
                  <a:alpha val="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-25400" y="587375"/>
            <a:ext cx="4884738" cy="1631950"/>
          </a:xfrm>
          <a:custGeom>
            <a:rect b="b" l="l" r="r" t="t"/>
            <a:pathLst>
              <a:path extrusionOk="0" h="1632656" w="4885312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2641600" y="5659438"/>
            <a:ext cx="1841500" cy="1206500"/>
          </a:xfrm>
          <a:custGeom>
            <a:rect b="b" l="l" r="r" t="t"/>
            <a:pathLst>
              <a:path extrusionOk="0" h="1206865" w="1842057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rgbClr val="DCDCE0">
                  <a:alpha val="4705"/>
                </a:srgbClr>
              </a:gs>
              <a:gs pos="100000">
                <a:srgbClr val="DCDCE0">
                  <a:alpha val="20000"/>
                </a:srgbClr>
              </a:gs>
            </a:gsLst>
            <a:lin ang="834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2847975" y="5524500"/>
            <a:ext cx="2044700" cy="1346200"/>
          </a:xfrm>
          <a:custGeom>
            <a:rect b="b" l="l" r="r" t="t"/>
            <a:pathLst>
              <a:path extrusionOk="0" h="1346607" w="2045319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68;p5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"/>
          <p:cNvSpPr txBox="1"/>
          <p:nvPr>
            <p:ph idx="1" type="body"/>
          </p:nvPr>
        </p:nvSpPr>
        <p:spPr>
          <a:xfrm>
            <a:off x="748030" y="3314576"/>
            <a:ext cx="3200400" cy="1700784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108000" lIns="144000" spcFirstLastPara="1" rIns="108000" wrap="square" tIns="1080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" name="Google Shape;70;p5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6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74" name="Google Shape;74;p6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262626"/>
                </a:gs>
                <a:gs pos="100000">
                  <a:srgbClr val="0C0C0C"/>
                </a:gs>
              </a:gsLst>
              <a:lin ang="5400000" scaled="0"/>
            </a:gradFill>
            <a:ln>
              <a:noFill/>
            </a:ln>
            <a:effectLst>
              <a:outerShdw blurRad="127000" sx="98000" rotWithShape="0" algn="tl" dir="4740000" dist="228600" sy="98000">
                <a:srgbClr val="000000">
                  <a:alpha val="3372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cap="flat" cmpd="sng" w="50800">
              <a:solidFill>
                <a:srgbClr val="19191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6"/>
          <p:cNvSpPr txBox="1"/>
          <p:nvPr>
            <p:ph type="title"/>
          </p:nvPr>
        </p:nvSpPr>
        <p:spPr>
          <a:xfrm>
            <a:off x="1129124" y="1129513"/>
            <a:ext cx="5854872" cy="19242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"/>
          <p:cNvSpPr/>
          <p:nvPr>
            <p:ph idx="2" type="pic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idx="1" type="body"/>
          </p:nvPr>
        </p:nvSpPr>
        <p:spPr>
          <a:xfrm>
            <a:off x="1128247" y="3053721"/>
            <a:ext cx="5846486" cy="2096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6"/>
          <p:cNvSpPr txBox="1"/>
          <p:nvPr>
            <p:ph idx="10" type="dt"/>
          </p:nvPr>
        </p:nvSpPr>
        <p:spPr>
          <a:xfrm>
            <a:off x="1125300" y="5469856"/>
            <a:ext cx="5849605" cy="320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"/>
          <p:cNvSpPr txBox="1"/>
          <p:nvPr>
            <p:ph idx="11" type="ftr"/>
          </p:nvPr>
        </p:nvSpPr>
        <p:spPr>
          <a:xfrm>
            <a:off x="1125300" y="318640"/>
            <a:ext cx="4877818" cy="32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"/>
          <p:cNvSpPr txBox="1"/>
          <p:nvPr>
            <p:ph idx="12" type="sldNum"/>
          </p:nvPr>
        </p:nvSpPr>
        <p:spPr>
          <a:xfrm>
            <a:off x="6176794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82" name="Google Shape;82;p6"/>
          <p:cNvPicPr preferRelativeResize="0"/>
          <p:nvPr/>
        </p:nvPicPr>
        <p:blipFill rotWithShape="1">
          <a:blip r:embed="rId2">
            <a:alphaModFix/>
          </a:blip>
          <a:srcRect b="36564" l="-115" r="48548" t="47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with Caption">
  <p:cSld name="Video with Ca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7"/>
          <p:cNvGrpSpPr/>
          <p:nvPr/>
        </p:nvGrpSpPr>
        <p:grpSpPr>
          <a:xfrm>
            <a:off x="10963275" y="5678488"/>
            <a:ext cx="1235075" cy="1050925"/>
            <a:chOff x="5626893" y="3026568"/>
            <a:chExt cx="937260" cy="800760"/>
          </a:xfrm>
        </p:grpSpPr>
        <p:sp>
          <p:nvSpPr>
            <p:cNvPr id="85" name="Google Shape;85;p7"/>
            <p:cNvSpPr/>
            <p:nvPr/>
          </p:nvSpPr>
          <p:spPr>
            <a:xfrm>
              <a:off x="5640228" y="3236778"/>
              <a:ext cx="923925" cy="590550"/>
            </a:xfrm>
            <a:custGeom>
              <a:rect b="b" l="l" r="r" t="t"/>
              <a:pathLst>
                <a:path extrusionOk="0" h="590550" w="923925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BC72F0">
                    <a:alpha val="49803"/>
                  </a:srgbClr>
                </a:gs>
                <a:gs pos="3000">
                  <a:srgbClr val="BC72F0">
                    <a:alpha val="48627"/>
                  </a:srgbClr>
                </a:gs>
                <a:gs pos="100000">
                  <a:srgbClr val="BC72F0">
                    <a:alpha val="588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5626893" y="3026568"/>
              <a:ext cx="933450" cy="771525"/>
            </a:xfrm>
            <a:custGeom>
              <a:rect b="b" l="l" r="r" t="t"/>
              <a:pathLst>
                <a:path extrusionOk="0" h="771525" w="93345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rgbClr val="BC72F0"/>
                </a:gs>
                <a:gs pos="3000">
                  <a:srgbClr val="BC72F0"/>
                </a:gs>
                <a:gs pos="100000">
                  <a:srgbClr val="6892A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7" name="Google Shape;87;p7"/>
          <p:cNvSpPr/>
          <p:nvPr/>
        </p:nvSpPr>
        <p:spPr>
          <a:xfrm>
            <a:off x="-12700" y="3055938"/>
            <a:ext cx="1309688" cy="469900"/>
          </a:xfrm>
          <a:custGeom>
            <a:rect b="b" l="l" r="r" t="t"/>
            <a:pathLst>
              <a:path extrusionOk="0" h="470436" w="1309592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rgbClr val="454545">
                  <a:alpha val="4705"/>
                </a:srgbClr>
              </a:gs>
              <a:gs pos="100000">
                <a:srgbClr val="000000">
                  <a:alpha val="20000"/>
                </a:srgbClr>
              </a:gs>
            </a:gsLst>
            <a:lin ang="984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7"/>
          <p:cNvSpPr/>
          <p:nvPr/>
        </p:nvSpPr>
        <p:spPr>
          <a:xfrm>
            <a:off x="-12700" y="2995613"/>
            <a:ext cx="1525588" cy="738187"/>
          </a:xfrm>
          <a:custGeom>
            <a:rect b="b" l="l" r="r" t="t"/>
            <a:pathLst>
              <a:path extrusionOk="0" h="737440" w="1525739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89" name="Google Shape;89;p7"/>
          <p:cNvSpPr/>
          <p:nvPr/>
        </p:nvSpPr>
        <p:spPr>
          <a:xfrm>
            <a:off x="10791825" y="-12700"/>
            <a:ext cx="1398588" cy="1665288"/>
          </a:xfrm>
          <a:custGeom>
            <a:rect b="b" l="l" r="r" t="t"/>
            <a:pathLst>
              <a:path extrusionOk="0" h="1665598" w="1398594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rgbClr val="DF8822">
                  <a:alpha val="4705"/>
                </a:srgbClr>
              </a:gs>
              <a:gs pos="100000">
                <a:srgbClr val="DCDCE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10687050" y="-12700"/>
            <a:ext cx="1512888" cy="1982788"/>
          </a:xfrm>
          <a:custGeom>
            <a:rect b="b" l="l" r="r" t="t"/>
            <a:pathLst>
              <a:path extrusionOk="0" h="1983460" w="1513024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7"/>
          <p:cNvSpPr txBox="1"/>
          <p:nvPr>
            <p:ph type="title"/>
          </p:nvPr>
        </p:nvSpPr>
        <p:spPr>
          <a:xfrm>
            <a:off x="4111752" y="5382175"/>
            <a:ext cx="3968496" cy="832104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14400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b="1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7"/>
          <p:cNvSpPr/>
          <p:nvPr>
            <p:ph idx="2" type="media"/>
          </p:nvPr>
        </p:nvSpPr>
        <p:spPr>
          <a:xfrm>
            <a:off x="1743456" y="1113044"/>
            <a:ext cx="8705088" cy="40507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3" name="Google Shape;93;p7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7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2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/>
          <p:nvPr>
            <p:ph type="title"/>
          </p:nvPr>
        </p:nvSpPr>
        <p:spPr>
          <a:xfrm>
            <a:off x="1131052" y="958037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8"/>
          <p:cNvSpPr txBox="1"/>
          <p:nvPr>
            <p:ph idx="1" type="body"/>
          </p:nvPr>
        </p:nvSpPr>
        <p:spPr>
          <a:xfrm>
            <a:off x="1129166" y="2165621"/>
            <a:ext cx="4645152" cy="3293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8"/>
          <p:cNvSpPr txBox="1"/>
          <p:nvPr>
            <p:ph idx="2" type="body"/>
          </p:nvPr>
        </p:nvSpPr>
        <p:spPr>
          <a:xfrm>
            <a:off x="6095606" y="2171769"/>
            <a:ext cx="4645152" cy="3287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8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8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8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02" name="Google Shape;102;p8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Slide">
  <p:cSld name="Thanks Slid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9"/>
          <p:cNvGrpSpPr/>
          <p:nvPr/>
        </p:nvGrpSpPr>
        <p:grpSpPr>
          <a:xfrm>
            <a:off x="6678613" y="1430338"/>
            <a:ext cx="5526087" cy="2614612"/>
            <a:chOff x="6678503" y="665690"/>
            <a:chExt cx="5526208" cy="2613848"/>
          </a:xfrm>
        </p:grpSpPr>
        <p:sp>
          <p:nvSpPr>
            <p:cNvPr id="105" name="Google Shape;105;p9"/>
            <p:cNvSpPr/>
            <p:nvPr/>
          </p:nvSpPr>
          <p:spPr>
            <a:xfrm>
              <a:off x="6678503" y="1271938"/>
              <a:ext cx="5526208" cy="2007600"/>
            </a:xfrm>
            <a:custGeom>
              <a:rect b="b" l="l" r="r" t="t"/>
              <a:pathLst>
                <a:path extrusionOk="0" h="2007220" w="5526207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0">
                  <a:srgbClr val="4294B6">
                    <a:alpha val="9803"/>
                  </a:srgbClr>
                </a:gs>
                <a:gs pos="22000">
                  <a:srgbClr val="4294B6">
                    <a:alpha val="9803"/>
                  </a:srgbClr>
                </a:gs>
                <a:gs pos="100000">
                  <a:srgbClr val="4294B6">
                    <a:alpha val="40000"/>
                  </a:srgbClr>
                </a:gs>
              </a:gsLst>
              <a:lin ang="102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7262716" y="665690"/>
              <a:ext cx="4941995" cy="2591629"/>
            </a:xfrm>
            <a:custGeom>
              <a:rect b="b" l="l" r="r" t="t"/>
              <a:pathLst>
                <a:path extrusionOk="0" h="2591601" w="4941827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7" name="Google Shape;107;p9"/>
          <p:cNvSpPr/>
          <p:nvPr/>
        </p:nvSpPr>
        <p:spPr>
          <a:xfrm>
            <a:off x="5886450" y="5240338"/>
            <a:ext cx="1485900" cy="1625600"/>
          </a:xfrm>
          <a:custGeom>
            <a:rect b="b" l="l" r="r" t="t"/>
            <a:pathLst>
              <a:path extrusionOk="0" h="1625760" w="1486046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rgbClr val="087D7C">
                  <a:alpha val="4705"/>
                </a:srgbClr>
              </a:gs>
              <a:gs pos="100000">
                <a:srgbClr val="BC410A">
                  <a:alpha val="20000"/>
                </a:srgbClr>
              </a:gs>
            </a:gsLst>
            <a:lin ang="744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9"/>
          <p:cNvSpPr/>
          <p:nvPr/>
        </p:nvSpPr>
        <p:spPr>
          <a:xfrm>
            <a:off x="-12700" y="298450"/>
            <a:ext cx="2679700" cy="762000"/>
          </a:xfrm>
          <a:custGeom>
            <a:rect b="b" l="l" r="r" t="t"/>
            <a:pathLst>
              <a:path extrusionOk="0" h="762075" w="2679963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rgbClr val="454545">
                  <a:alpha val="4705"/>
                </a:srgbClr>
              </a:gs>
              <a:gs pos="100000">
                <a:srgbClr val="000000">
                  <a:alpha val="20000"/>
                </a:srgbClr>
              </a:gs>
            </a:gsLst>
            <a:lin ang="984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9"/>
          <p:cNvSpPr/>
          <p:nvPr/>
        </p:nvSpPr>
        <p:spPr>
          <a:xfrm>
            <a:off x="6083300" y="-12700"/>
            <a:ext cx="1092200" cy="1016000"/>
          </a:xfrm>
          <a:custGeom>
            <a:rect b="b" l="l" r="r" t="t"/>
            <a:pathLst>
              <a:path extrusionOk="0" h="1016100" w="1092307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DF8822">
                  <a:alpha val="4705"/>
                </a:srgbClr>
              </a:gs>
              <a:gs pos="100000">
                <a:srgbClr val="DCDCE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9"/>
          <p:cNvSpPr/>
          <p:nvPr/>
        </p:nvSpPr>
        <p:spPr>
          <a:xfrm>
            <a:off x="7751763" y="4098925"/>
            <a:ext cx="4445000" cy="1104900"/>
          </a:xfrm>
          <a:custGeom>
            <a:rect b="b" l="l" r="r" t="t"/>
            <a:pathLst>
              <a:path extrusionOk="0" h="1105008" w="4445437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rgbClr val="454545">
                  <a:alpha val="4705"/>
                </a:srgbClr>
              </a:gs>
              <a:gs pos="100000">
                <a:srgbClr val="000000">
                  <a:alpha val="20000"/>
                </a:srgbClr>
              </a:gs>
            </a:gsLst>
            <a:lin ang="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9"/>
          <p:cNvSpPr/>
          <p:nvPr/>
        </p:nvSpPr>
        <p:spPr>
          <a:xfrm>
            <a:off x="-12700" y="238125"/>
            <a:ext cx="2895600" cy="1028700"/>
          </a:xfrm>
          <a:custGeom>
            <a:rect b="b" l="l" r="r" t="t"/>
            <a:pathLst>
              <a:path extrusionOk="0" h="1028800" w="2895885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5972175" y="-12700"/>
            <a:ext cx="1485900" cy="1333500"/>
          </a:xfrm>
          <a:custGeom>
            <a:rect b="b" l="l" r="r" t="t"/>
            <a:pathLst>
              <a:path extrusionOk="0" h="1333631" w="1486046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9"/>
          <p:cNvSpPr/>
          <p:nvPr/>
        </p:nvSpPr>
        <p:spPr>
          <a:xfrm>
            <a:off x="6034088" y="5121275"/>
            <a:ext cx="1714500" cy="1739900"/>
          </a:xfrm>
          <a:custGeom>
            <a:rect b="b" l="l" r="r" t="t"/>
            <a:pathLst>
              <a:path extrusionOk="0" h="1740071" w="1714668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9"/>
          <p:cNvSpPr/>
          <p:nvPr/>
        </p:nvSpPr>
        <p:spPr>
          <a:xfrm>
            <a:off x="8228013" y="3516313"/>
            <a:ext cx="3975100" cy="1663700"/>
          </a:xfrm>
          <a:custGeom>
            <a:rect b="b" l="l" r="r" t="t"/>
            <a:pathLst>
              <a:path extrusionOk="0" h="1663863" w="3975491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-12700" y="717550"/>
            <a:ext cx="6443663" cy="6146800"/>
            <a:chOff x="-12667" y="718133"/>
            <a:chExt cx="6444343" cy="6146228"/>
          </a:xfrm>
        </p:grpSpPr>
        <p:sp>
          <p:nvSpPr>
            <p:cNvPr id="116" name="Google Shape;116;p9"/>
            <p:cNvSpPr/>
            <p:nvPr/>
          </p:nvSpPr>
          <p:spPr>
            <a:xfrm>
              <a:off x="-12667" y="4353170"/>
              <a:ext cx="6431642" cy="2511191"/>
            </a:xfrm>
            <a:custGeom>
              <a:rect b="b" l="l" r="r" t="t"/>
              <a:pathLst>
                <a:path extrusionOk="0" h="2511771" w="6431657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rgbClr val="DF8822">
                    <a:alpha val="4705"/>
                  </a:srgbClr>
                </a:gs>
                <a:gs pos="100000">
                  <a:srgbClr val="DCDCE0">
                    <a:alpha val="2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-12667" y="718133"/>
              <a:ext cx="6444343" cy="5936914"/>
            </a:xfrm>
            <a:custGeom>
              <a:rect b="b" l="l" r="r" t="t"/>
              <a:pathLst>
                <a:path extrusionOk="0" h="5936914" w="6444342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>
              <a:gsLst>
                <a:gs pos="0">
                  <a:srgbClr val="586EA6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-12667" y="1037191"/>
              <a:ext cx="6114108" cy="5365251"/>
            </a:xfrm>
            <a:custGeom>
              <a:rect b="b" l="l" r="r" t="t"/>
              <a:pathLst>
                <a:path extrusionOk="0" h="5366057" w="6114514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9" name="Google Shape;119;p9"/>
          <p:cNvSpPr txBox="1"/>
          <p:nvPr>
            <p:ph type="title"/>
          </p:nvPr>
        </p:nvSpPr>
        <p:spPr>
          <a:xfrm rot="840000">
            <a:off x="7388594" y="2045086"/>
            <a:ext cx="482121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9"/>
          <p:cNvSpPr/>
          <p:nvPr>
            <p:ph idx="2" type="pic"/>
          </p:nvPr>
        </p:nvSpPr>
        <p:spPr>
          <a:xfrm>
            <a:off x="-1600" y="1096296"/>
            <a:ext cx="6052552" cy="5259842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1" name="Google Shape;121;p9"/>
          <p:cNvSpPr txBox="1"/>
          <p:nvPr>
            <p:ph idx="1" type="body"/>
          </p:nvPr>
        </p:nvSpPr>
        <p:spPr>
          <a:xfrm rot="720000">
            <a:off x="8526498" y="4052877"/>
            <a:ext cx="3689627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1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/>
          <p:nvPr>
            <p:ph type="ctrTitle"/>
          </p:nvPr>
        </p:nvSpPr>
        <p:spPr>
          <a:xfrm>
            <a:off x="1128403" y="945913"/>
            <a:ext cx="8637073" cy="261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entury Gothic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0"/>
          <p:cNvSpPr txBox="1"/>
          <p:nvPr>
            <p:ph idx="1" type="subTitle"/>
          </p:nvPr>
        </p:nvSpPr>
        <p:spPr>
          <a:xfrm>
            <a:off x="1128404" y="3564467"/>
            <a:ext cx="8637072" cy="10710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5" name="Google Shape;125;p10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0"/>
          <p:cNvSpPr txBox="1"/>
          <p:nvPr>
            <p:ph idx="11" type="ftr"/>
          </p:nvPr>
        </p:nvSpPr>
        <p:spPr>
          <a:xfrm>
            <a:off x="1127124" y="329307"/>
            <a:ext cx="5943668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0"/>
          <p:cNvSpPr txBox="1"/>
          <p:nvPr>
            <p:ph idx="12" type="sldNum"/>
          </p:nvPr>
        </p:nvSpPr>
        <p:spPr>
          <a:xfrm>
            <a:off x="9924392" y="134930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28" name="Google Shape;128;p10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F8F8F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-1538" l="0" r="0" t="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DDDE1"/>
              </a:gs>
            </a:gsLst>
            <a:lin ang="54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0" y="6121269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1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25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27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46.gif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34.gif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33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29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38.gif"/><Relationship Id="rId5" Type="http://schemas.openxmlformats.org/officeDocument/2006/relationships/image" Target="../media/image31.gif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hyperlink" Target="https://youtu.be/GDb5LboBieY" TargetMode="External"/><Relationship Id="rId5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37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Relationship Id="rId5" Type="http://schemas.openxmlformats.org/officeDocument/2006/relationships/image" Target="../media/image38.gif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46.gif"/><Relationship Id="rId11" Type="http://schemas.openxmlformats.org/officeDocument/2006/relationships/image" Target="../media/image23.gif"/><Relationship Id="rId10" Type="http://schemas.openxmlformats.org/officeDocument/2006/relationships/image" Target="../media/image41.png"/><Relationship Id="rId13" Type="http://schemas.openxmlformats.org/officeDocument/2006/relationships/image" Target="../media/image21.gif"/><Relationship Id="rId12" Type="http://schemas.openxmlformats.org/officeDocument/2006/relationships/image" Target="../media/image33.gif"/><Relationship Id="rId15" Type="http://schemas.openxmlformats.org/officeDocument/2006/relationships/hyperlink" Target="https://www.liveworksheets.com/worksheets/en/English_as_a_Second_Language_(ESL)/Action_verbs/Action_verbs_-_Listening_and_reading_sl5578sc" TargetMode="External"/><Relationship Id="rId14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23.gif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image" Target="../media/image46.gif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34.gif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gif"/><Relationship Id="rId4" Type="http://schemas.openxmlformats.org/officeDocument/2006/relationships/image" Target="../media/image31.gif"/><Relationship Id="rId5" Type="http://schemas.openxmlformats.org/officeDocument/2006/relationships/image" Target="../media/image12.png"/><Relationship Id="rId6" Type="http://schemas.openxmlformats.org/officeDocument/2006/relationships/image" Target="../media/image50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gif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youtube.com/watch?v=bVCKj0T9-gc%26ab_channel%3DTheSingingWalrus-EnglishSongsForKids" TargetMode="External"/><Relationship Id="rId4" Type="http://schemas.openxmlformats.org/officeDocument/2006/relationships/image" Target="../media/image54.jpg"/><Relationship Id="rId5" Type="http://schemas.openxmlformats.org/officeDocument/2006/relationships/image" Target="../media/image51.png"/><Relationship Id="rId6" Type="http://schemas.openxmlformats.org/officeDocument/2006/relationships/image" Target="../media/image5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youtu.be/dUXk8Nc5qQ8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youtube.com/watch?v=bVCKj0T9-gc%26ab_channel%3DTheSingingWalrus-EnglishSongsForKids" TargetMode="External"/><Relationship Id="rId4" Type="http://schemas.openxmlformats.org/officeDocument/2006/relationships/image" Target="../media/image54.jpg"/><Relationship Id="rId5" Type="http://schemas.openxmlformats.org/officeDocument/2006/relationships/image" Target="../media/image51.png"/><Relationship Id="rId6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Relationship Id="rId5" Type="http://schemas.openxmlformats.org/officeDocument/2006/relationships/image" Target="../media/image38.gif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46.gif"/><Relationship Id="rId11" Type="http://schemas.openxmlformats.org/officeDocument/2006/relationships/image" Target="../media/image23.gif"/><Relationship Id="rId10" Type="http://schemas.openxmlformats.org/officeDocument/2006/relationships/image" Target="../media/image41.png"/><Relationship Id="rId13" Type="http://schemas.openxmlformats.org/officeDocument/2006/relationships/image" Target="../media/image21.gif"/><Relationship Id="rId12" Type="http://schemas.openxmlformats.org/officeDocument/2006/relationships/image" Target="../media/image33.gif"/><Relationship Id="rId15" Type="http://schemas.openxmlformats.org/officeDocument/2006/relationships/hyperlink" Target="https://www.liveworksheets.com/worksheets/en/English_as_a_Second_Language_(ESL)/Action_verbs/Action_verbs_-_Listening_and_reading_sl5578sc" TargetMode="External"/><Relationship Id="rId14" Type="http://schemas.openxmlformats.org/officeDocument/2006/relationships/image" Target="../media/image4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quizizz.com/admin/quiz/5f7569557b4379001bbd3642/verbs" TargetMode="External"/><Relationship Id="rId4" Type="http://schemas.openxmlformats.org/officeDocument/2006/relationships/hyperlink" Target="https://www.liveworksheets.com/worksheets/en/English_as_a_Second_Language_(ESL)/Action_verbs/Action_verbs_-_Listening_and_reading_sl5578sc" TargetMode="External"/><Relationship Id="rId5" Type="http://schemas.openxmlformats.org/officeDocument/2006/relationships/hyperlink" Target="https://wordwall.net/resource/2598803/actions-yes-i-can" TargetMode="External"/><Relationship Id="rId6" Type="http://schemas.openxmlformats.org/officeDocument/2006/relationships/hyperlink" Target="https://wordwall.net/resource/3486906/actions" TargetMode="External"/><Relationship Id="rId7" Type="http://schemas.openxmlformats.org/officeDocument/2006/relationships/hyperlink" Target="https://youtu.be/GDb5LboBieY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1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22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4.gif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 txBox="1"/>
          <p:nvPr>
            <p:ph type="ctrTitle"/>
          </p:nvPr>
        </p:nvSpPr>
        <p:spPr>
          <a:xfrm rot="840000">
            <a:off x="7302500" y="2405063"/>
            <a:ext cx="2200275" cy="182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Century Gothic"/>
              <a:buNone/>
            </a:pPr>
            <a:r>
              <a:rPr lang="en-US">
                <a:solidFill>
                  <a:srgbClr val="FFFFFF"/>
                </a:solidFill>
              </a:rPr>
              <a:t>verbs</a:t>
            </a: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6672064" y="6381328"/>
            <a:ext cx="4674421" cy="39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Adapted from Vered Carmel Ziss by Hanny Fuks</a:t>
            </a:r>
            <a:endParaRPr/>
          </a:p>
        </p:txBody>
      </p:sp>
      <p:pic>
        <p:nvPicPr>
          <p:cNvPr id="412" name="Google Shape;41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21481">
            <a:off x="810611" y="1964833"/>
            <a:ext cx="3776969" cy="371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408" y="4471285"/>
            <a:ext cx="311315" cy="431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1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11" name="Google Shape;51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Anime Gifs Wifflegif Girls Swimming - LowGif" id="512" name="Google Shape;51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2057400"/>
            <a:ext cx="4572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48205" y="26206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6609" y="98949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5" name="Google Shape;515;p41"/>
          <p:cNvGrpSpPr/>
          <p:nvPr/>
        </p:nvGrpSpPr>
        <p:grpSpPr>
          <a:xfrm>
            <a:off x="5208943" y="167162"/>
            <a:ext cx="5184576" cy="728035"/>
            <a:chOff x="2639616" y="320585"/>
            <a:chExt cx="6381328" cy="1124744"/>
          </a:xfrm>
        </p:grpSpPr>
        <p:sp>
          <p:nvSpPr>
            <p:cNvPr id="516" name="Google Shape;516;p41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4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2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24" name="Google Shape;52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7489" y="162880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Google Shape;527;p42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528" name="Google Shape;528;p42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9" name="Google Shape;529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4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1" name="Google Shape;531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11491" y="2636912"/>
            <a:ext cx="3291056" cy="3188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3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37" name="Google Shape;53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ng GIFs | Tenor" id="538" name="Google Shape;53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5148" y="2421421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48205" y="26206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3845" y="962865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Google Shape;541;p43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542" name="Google Shape;542;p43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3" name="Google Shape;543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4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50" name="Google Shape;55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p Drink GIF - Sip Drink Coffee - Discover &amp; Share GIFs | Drinking gif,  Coffee gif, Gif" id="552" name="Google Shape;55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6610" y="2108311"/>
            <a:ext cx="474345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6062" y="1209388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44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555" name="Google Shape;555;p44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6" name="Google Shape;556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25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5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63" name="Google Shape;56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 Your Homework Gif —" id="565" name="Google Shape;56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2003" y="2130261"/>
            <a:ext cx="3235423" cy="323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1633" y="1267665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" name="Google Shape;567;p45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568" name="Google Shape;568;p45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9" name="Google Shape;569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6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76" name="Google Shape;57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RTI - funny GIF #5429 - tags: dog riding bike shaggy ride" id="577" name="Google Shape;57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1104" y="2239617"/>
            <a:ext cx="4620892" cy="277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5304" y="264085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09043" y="970046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0" name="Google Shape;580;p46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581" name="Google Shape;581;p46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82" name="Google Shape;582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7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89" name="Google Shape;58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7"/>
          <p:cNvSpPr txBox="1"/>
          <p:nvPr/>
        </p:nvSpPr>
        <p:spPr>
          <a:xfrm>
            <a:off x="1789043" y="5181018"/>
            <a:ext cx="371061" cy="382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/>
          </a:p>
        </p:txBody>
      </p:sp>
      <p:pic>
        <p:nvPicPr>
          <p:cNvPr id="592" name="Google Shape;59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7558" y="1197747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47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594" name="Google Shape;594;p47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5" name="Google Shape;595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7" name="Google Shape;597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56774" y="1807347"/>
            <a:ext cx="4206779" cy="2445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8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603" name="Google Shape;60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8848" y="1700808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48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607" name="Google Shape;607;p48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8" name="Google Shape;608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0" name="Google Shape;610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36160" y="3401254"/>
            <a:ext cx="2428663" cy="2276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9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616" name="Google Shape;61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tching tv gifs | WiffleGif" id="617" name="Google Shape;61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8106" y="1897804"/>
            <a:ext cx="4762500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94574" y="896406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0" name="Google Shape;620;p49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621" name="Google Shape;621;p49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2" name="Google Shape;622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4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100">
        <p:fade thruBlk="1"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0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629" name="Google Shape;62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ated GIF scene creation of my own drawing Ball playing kids — Steemit" id="630" name="Google Shape;63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8390" y="2453746"/>
            <a:ext cx="3059664" cy="2295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uitar GIFs | Tenor" id="631" name="Google Shape;631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3437" y="2441702"/>
            <a:ext cx="3549996" cy="197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58435" y="106866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48205" y="2578525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4" name="Google Shape;634;p50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635" name="Google Shape;635;p50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36" name="Google Shape;636;p5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5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9576" y="1628800"/>
            <a:ext cx="7128792" cy="400994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3"/>
          <p:cNvSpPr/>
          <p:nvPr/>
        </p:nvSpPr>
        <p:spPr>
          <a:xfrm>
            <a:off x="3791744" y="6381328"/>
            <a:ext cx="36439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https://youtu.be/GDb5LboBieY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416" y="476672"/>
            <a:ext cx="1185810" cy="68925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3"/>
          <p:cNvSpPr txBox="1"/>
          <p:nvPr/>
        </p:nvSpPr>
        <p:spPr>
          <a:xfrm>
            <a:off x="2314735" y="559688"/>
            <a:ext cx="35283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1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643" name="Google Shape;64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mb GIFs | Tenor" id="644" name="Google Shape;64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3246" y="2421679"/>
            <a:ext cx="474345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48801" y="906345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51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648" name="Google Shape;648;p51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49" name="Google Shape;649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5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52"/>
          <p:cNvPicPr preferRelativeResize="0"/>
          <p:nvPr/>
        </p:nvPicPr>
        <p:blipFill rotWithShape="1">
          <a:blip r:embed="rId3">
            <a:alphaModFix/>
          </a:blip>
          <a:srcRect b="27399" l="0" r="9877" t="1"/>
          <a:stretch/>
        </p:blipFill>
        <p:spPr>
          <a:xfrm>
            <a:off x="839418" y="-51424"/>
            <a:ext cx="1203734" cy="969702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2"/>
          <p:cNvSpPr/>
          <p:nvPr/>
        </p:nvSpPr>
        <p:spPr>
          <a:xfrm>
            <a:off x="2567608" y="283335"/>
            <a:ext cx="12137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7" name="Google Shape;65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038" y="3843295"/>
            <a:ext cx="1959935" cy="1219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ated GIF scene creation of my own drawing Ball playing kids — Steemit" id="658" name="Google Shape;65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7006" y="1356182"/>
            <a:ext cx="1577650" cy="118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7688" y="3777889"/>
            <a:ext cx="1804631" cy="129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29992" y="2780264"/>
            <a:ext cx="1280860" cy="74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p Drink GIF - Sip Drink Coffee - Discover &amp; Share GIFs | Drinking gif,  Coffee gif, Gif" id="661" name="Google Shape;661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8368" y="1457309"/>
            <a:ext cx="1801599" cy="1092536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52"/>
          <p:cNvSpPr txBox="1"/>
          <p:nvPr/>
        </p:nvSpPr>
        <p:spPr>
          <a:xfrm>
            <a:off x="1978736" y="289656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52"/>
          <p:cNvSpPr txBox="1"/>
          <p:nvPr/>
        </p:nvSpPr>
        <p:spPr>
          <a:xfrm>
            <a:off x="4178664" y="290276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p52"/>
          <p:cNvSpPr txBox="1"/>
          <p:nvPr/>
        </p:nvSpPr>
        <p:spPr>
          <a:xfrm>
            <a:off x="6267397" y="287420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p52"/>
          <p:cNvSpPr txBox="1"/>
          <p:nvPr/>
        </p:nvSpPr>
        <p:spPr>
          <a:xfrm>
            <a:off x="9015899" y="2008096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6" name="Google Shape;666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50843" y="918277"/>
            <a:ext cx="1729876" cy="162175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2"/>
          <p:cNvSpPr txBox="1"/>
          <p:nvPr/>
        </p:nvSpPr>
        <p:spPr>
          <a:xfrm>
            <a:off x="11171159" y="2009516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8" name="Google Shape;668;p52"/>
          <p:cNvSpPr txBox="1"/>
          <p:nvPr/>
        </p:nvSpPr>
        <p:spPr>
          <a:xfrm>
            <a:off x="1810848" y="5155930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9" name="Google Shape;669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54493" y="2646428"/>
            <a:ext cx="1855900" cy="111354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2"/>
          <p:cNvSpPr txBox="1"/>
          <p:nvPr/>
        </p:nvSpPr>
        <p:spPr>
          <a:xfrm>
            <a:off x="4372239" y="5242964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Patrick Eating GIF by SpongeBob SquarePants - Find &amp; Share on GIPHY" id="671" name="Google Shape;671;p5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76448" y="3768566"/>
            <a:ext cx="2099304" cy="1188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RTI - funny GIF #5429 - tags: dog riding bike shaggy ride" id="672" name="Google Shape;672;p5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87367" y="514868"/>
            <a:ext cx="1977145" cy="1186287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52"/>
          <p:cNvSpPr txBox="1"/>
          <p:nvPr/>
        </p:nvSpPr>
        <p:spPr>
          <a:xfrm>
            <a:off x="6671352" y="5242963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p52"/>
          <p:cNvSpPr txBox="1"/>
          <p:nvPr/>
        </p:nvSpPr>
        <p:spPr>
          <a:xfrm>
            <a:off x="9105245" y="3872398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New party member! Tags: happy jump jumping gif artist jump rope | Jumping  gif, Happy gif, Cool gifs" id="675" name="Google Shape;675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629992" y="392478"/>
            <a:ext cx="1431065" cy="143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2"/>
          <p:cNvSpPr txBox="1"/>
          <p:nvPr/>
        </p:nvSpPr>
        <p:spPr>
          <a:xfrm>
            <a:off x="11158227" y="3768566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7" name="Google Shape;677;p5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690546" y="4406898"/>
            <a:ext cx="1500733" cy="145383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2"/>
          <p:cNvSpPr txBox="1"/>
          <p:nvPr/>
        </p:nvSpPr>
        <p:spPr>
          <a:xfrm>
            <a:off x="11214517" y="530414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52"/>
          <p:cNvSpPr txBox="1"/>
          <p:nvPr/>
        </p:nvSpPr>
        <p:spPr>
          <a:xfrm>
            <a:off x="0" y="5907573"/>
            <a:ext cx="12189800" cy="954107"/>
          </a:xfrm>
          <a:prstGeom prst="rect">
            <a:avLst/>
          </a:prstGeom>
          <a:solidFill>
            <a:srgbClr val="8C8C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say the word you say the number.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say the number you say the word.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mimic and you guess.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say the English you say the Hebrew.</a:t>
            </a:r>
            <a:endParaRPr b="1"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52"/>
          <p:cNvSpPr txBox="1"/>
          <p:nvPr/>
        </p:nvSpPr>
        <p:spPr>
          <a:xfrm>
            <a:off x="8394650" y="5985341"/>
            <a:ext cx="295087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5"/>
              </a:rPr>
              <a:t>https://www.liveworksheets.com/worksheets/en/English_as_a_Second_Language_(ESL)/Action_verbs/Action_verbs_-_Listening_and_reading_sl5578sc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52"/>
          <p:cNvSpPr txBox="1"/>
          <p:nvPr/>
        </p:nvSpPr>
        <p:spPr>
          <a:xfrm>
            <a:off x="5663953" y="6203227"/>
            <a:ext cx="22259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 Worksheet Sample</a:t>
            </a:r>
            <a:endParaRPr b="1"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3"/>
          <p:cNvSpPr/>
          <p:nvPr/>
        </p:nvSpPr>
        <p:spPr>
          <a:xfrm rot="-403124">
            <a:off x="412750" y="942975"/>
            <a:ext cx="39020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Instructions</a:t>
            </a:r>
            <a:endParaRPr/>
          </a:p>
        </p:txBody>
      </p:sp>
      <p:grpSp>
        <p:nvGrpSpPr>
          <p:cNvPr id="687" name="Google Shape;687;p53"/>
          <p:cNvGrpSpPr/>
          <p:nvPr/>
        </p:nvGrpSpPr>
        <p:grpSpPr>
          <a:xfrm>
            <a:off x="839416" y="2996952"/>
            <a:ext cx="10441161" cy="2629353"/>
            <a:chOff x="4916106" y="222918"/>
            <a:chExt cx="6704119" cy="1652383"/>
          </a:xfrm>
        </p:grpSpPr>
        <p:grpSp>
          <p:nvGrpSpPr>
            <p:cNvPr id="688" name="Google Shape;688;p53"/>
            <p:cNvGrpSpPr/>
            <p:nvPr/>
          </p:nvGrpSpPr>
          <p:grpSpPr>
            <a:xfrm>
              <a:off x="4916106" y="222918"/>
              <a:ext cx="6704119" cy="731425"/>
              <a:chOff x="2639616" y="315348"/>
              <a:chExt cx="6192564" cy="1129981"/>
            </a:xfrm>
          </p:grpSpPr>
          <p:sp>
            <p:nvSpPr>
              <p:cNvPr id="689" name="Google Shape;689;p53"/>
              <p:cNvSpPr/>
              <p:nvPr/>
            </p:nvSpPr>
            <p:spPr>
              <a:xfrm>
                <a:off x="4046675" y="496326"/>
                <a:ext cx="4195671" cy="7470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690" name="Google Shape;690;p5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1" name="Google Shape;691;p5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2" name="Google Shape;692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4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New party member! Tags: happy jump jumping gif artist jump rope | Jumping  gif, Happy gif, Cool gifs" id="698" name="Google Shape;69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617980"/>
            <a:ext cx="4178189" cy="4178189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4"/>
          <p:cNvSpPr txBox="1"/>
          <p:nvPr/>
        </p:nvSpPr>
        <p:spPr>
          <a:xfrm>
            <a:off x="793238" y="3008243"/>
            <a:ext cx="42226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he do?</a:t>
            </a:r>
            <a:endParaRPr b="1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0" name="Google Shape;700;p54"/>
          <p:cNvSpPr txBox="1"/>
          <p:nvPr/>
        </p:nvSpPr>
        <p:spPr>
          <a:xfrm>
            <a:off x="6096000" y="1021906"/>
            <a:ext cx="404997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jump rope</a:t>
            </a:r>
            <a:endParaRPr b="1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1" name="Google Shape;70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7811" y="239864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7979" y="1916832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3" name="Google Shape;703;p54"/>
          <p:cNvGrpSpPr/>
          <p:nvPr/>
        </p:nvGrpSpPr>
        <p:grpSpPr>
          <a:xfrm>
            <a:off x="5015880" y="70877"/>
            <a:ext cx="7218323" cy="731425"/>
            <a:chOff x="2639616" y="315348"/>
            <a:chExt cx="6667533" cy="1129981"/>
          </a:xfrm>
        </p:grpSpPr>
        <p:sp>
          <p:nvSpPr>
            <p:cNvPr id="704" name="Google Shape;704;p54"/>
            <p:cNvSpPr/>
            <p:nvPr/>
          </p:nvSpPr>
          <p:spPr>
            <a:xfrm>
              <a:off x="4046675" y="496326"/>
              <a:ext cx="5260474" cy="9034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Listen, Read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05" name="Google Shape;705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96200" y="315348"/>
              <a:ext cx="935980" cy="11299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5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712" name="Google Shape;712;p55"/>
          <p:cNvSpPr txBox="1"/>
          <p:nvPr/>
        </p:nvSpPr>
        <p:spPr>
          <a:xfrm>
            <a:off x="793238" y="3008243"/>
            <a:ext cx="43666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they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3" name="Google Shape;713;p55"/>
          <p:cNvSpPr txBox="1"/>
          <p:nvPr/>
        </p:nvSpPr>
        <p:spPr>
          <a:xfrm>
            <a:off x="4542134" y="4721088"/>
            <a:ext cx="24091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dance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Children Playing Gif - ClipArt Best" id="714" name="Google Shape;71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6693" y="2290762"/>
            <a:ext cx="48768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2304" y="486916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1349" y="2398643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" name="Google Shape;717;p55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718" name="Google Shape;718;p55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719" name="Google Shape;719;p55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720" name="Google Shape;720;p5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1" name="Google Shape;721;p5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22" name="Google Shape;722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6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728" name="Google Shape;728;p56"/>
          <p:cNvSpPr txBox="1"/>
          <p:nvPr/>
        </p:nvSpPr>
        <p:spPr>
          <a:xfrm>
            <a:off x="6240016" y="5301208"/>
            <a:ext cx="24091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Reading GIFs - Get the best GIF on GIPHY" id="729" name="Google Shape;72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776" y="2408791"/>
            <a:ext cx="4762500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6"/>
          <p:cNvSpPr txBox="1"/>
          <p:nvPr/>
        </p:nvSpPr>
        <p:spPr>
          <a:xfrm>
            <a:off x="386739" y="3573016"/>
            <a:ext cx="41563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it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1" name="Google Shape;73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5304" y="264085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96400" y="5214828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3" name="Google Shape;733;p56"/>
          <p:cNvGrpSpPr/>
          <p:nvPr/>
        </p:nvGrpSpPr>
        <p:grpSpPr>
          <a:xfrm>
            <a:off x="4825268" y="422718"/>
            <a:ext cx="7218323" cy="1652383"/>
            <a:chOff x="4916106" y="222918"/>
            <a:chExt cx="7218323" cy="1652383"/>
          </a:xfrm>
        </p:grpSpPr>
        <p:grpSp>
          <p:nvGrpSpPr>
            <p:cNvPr id="734" name="Google Shape;734;p56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735" name="Google Shape;735;p56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736" name="Google Shape;736;p5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7" name="Google Shape;737;p5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38" name="Google Shape;738;p5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7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744" name="Google Shape;744;p57"/>
          <p:cNvSpPr txBox="1"/>
          <p:nvPr/>
        </p:nvSpPr>
        <p:spPr>
          <a:xfrm>
            <a:off x="6178487" y="5085929"/>
            <a:ext cx="108012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5" name="Google Shape;745;p57"/>
          <p:cNvSpPr txBox="1"/>
          <p:nvPr/>
        </p:nvSpPr>
        <p:spPr>
          <a:xfrm>
            <a:off x="668939" y="3223833"/>
            <a:ext cx="32354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it do?</a:t>
            </a:r>
            <a:endParaRPr b="1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6" name="Google Shape;74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5304" y="264085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trick Eating GIF by SpongeBob SquarePants - Find &amp; Share on GIPHY" id="747" name="Google Shape;747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3843" y="2137655"/>
            <a:ext cx="476250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76320" y="5215327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9" name="Google Shape;749;p57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750" name="Google Shape;750;p57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751" name="Google Shape;751;p57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752" name="Google Shape;752;p5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3" name="Google Shape;753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54" name="Google Shape;754;p5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8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760" name="Google Shape;760;p58"/>
          <p:cNvSpPr txBox="1"/>
          <p:nvPr/>
        </p:nvSpPr>
        <p:spPr>
          <a:xfrm>
            <a:off x="5159896" y="5082788"/>
            <a:ext cx="23518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swim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1" name="Google Shape;761;p58"/>
          <p:cNvSpPr txBox="1"/>
          <p:nvPr/>
        </p:nvSpPr>
        <p:spPr>
          <a:xfrm>
            <a:off x="661663" y="3345932"/>
            <a:ext cx="500228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she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Free Anime Gifs Wifflegif Girls Swimming - LowGif" id="762" name="Google Shape;76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057400"/>
            <a:ext cx="4572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8205" y="26206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91114" y="5301208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5" name="Google Shape;765;p58"/>
          <p:cNvGrpSpPr/>
          <p:nvPr/>
        </p:nvGrpSpPr>
        <p:grpSpPr>
          <a:xfrm>
            <a:off x="5159896" y="405017"/>
            <a:ext cx="7218323" cy="1652383"/>
            <a:chOff x="4916106" y="222918"/>
            <a:chExt cx="7218323" cy="1652383"/>
          </a:xfrm>
        </p:grpSpPr>
        <p:grpSp>
          <p:nvGrpSpPr>
            <p:cNvPr id="766" name="Google Shape;766;p58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767" name="Google Shape;767;p58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768" name="Google Shape;768;p5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9" name="Google Shape;769;p5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70" name="Google Shape;770;p5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9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776" name="Google Shape;776;p59"/>
          <p:cNvSpPr txBox="1"/>
          <p:nvPr/>
        </p:nvSpPr>
        <p:spPr>
          <a:xfrm>
            <a:off x="6057729" y="5246888"/>
            <a:ext cx="23783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7" name="Google Shape;777;p59"/>
          <p:cNvSpPr txBox="1"/>
          <p:nvPr/>
        </p:nvSpPr>
        <p:spPr>
          <a:xfrm>
            <a:off x="6326061" y="6313755"/>
            <a:ext cx="43678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האות אֵל אינה נשמעתTalk * במילה 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8" name="Google Shape;778;p59"/>
          <p:cNvSpPr txBox="1"/>
          <p:nvPr/>
        </p:nvSpPr>
        <p:spPr>
          <a:xfrm>
            <a:off x="335360" y="3575628"/>
            <a:ext cx="57223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it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9" name="Google Shape;77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4312" y="535461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1" name="Google Shape;781;p59"/>
          <p:cNvGrpSpPr/>
          <p:nvPr/>
        </p:nvGrpSpPr>
        <p:grpSpPr>
          <a:xfrm>
            <a:off x="5303912" y="487112"/>
            <a:ext cx="7218323" cy="1652383"/>
            <a:chOff x="4916106" y="222918"/>
            <a:chExt cx="7218323" cy="1652383"/>
          </a:xfrm>
        </p:grpSpPr>
        <p:grpSp>
          <p:nvGrpSpPr>
            <p:cNvPr id="782" name="Google Shape;782;p59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783" name="Google Shape;783;p59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784" name="Google Shape;784;p5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5" name="Google Shape;785;p5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6" name="Google Shape;786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7" name="Google Shape;787;p59"/>
          <p:cNvSpPr/>
          <p:nvPr/>
        </p:nvSpPr>
        <p:spPr>
          <a:xfrm>
            <a:off x="6516760" y="5149712"/>
            <a:ext cx="244676" cy="1683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15875">
            <a:solidFill>
              <a:srgbClr val="2F3E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8" name="Google Shape;788;p59"/>
          <p:cNvSpPr/>
          <p:nvPr/>
        </p:nvSpPr>
        <p:spPr>
          <a:xfrm>
            <a:off x="554846" y="6231045"/>
            <a:ext cx="617972" cy="45204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15875">
            <a:solidFill>
              <a:srgbClr val="2F3E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9" name="Google Shape;789;p59"/>
          <p:cNvSpPr txBox="1"/>
          <p:nvPr/>
        </p:nvSpPr>
        <p:spPr>
          <a:xfrm>
            <a:off x="1172818" y="6231046"/>
            <a:ext cx="22131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Silent  L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0" name="Google Shape;790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71068" y="2818415"/>
            <a:ext cx="2598281" cy="252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0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796" name="Google Shape;796;p60"/>
          <p:cNvSpPr txBox="1"/>
          <p:nvPr/>
        </p:nvSpPr>
        <p:spPr>
          <a:xfrm>
            <a:off x="5951984" y="5229200"/>
            <a:ext cx="23518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sing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7" name="Google Shape;797;p60"/>
          <p:cNvSpPr txBox="1"/>
          <p:nvPr/>
        </p:nvSpPr>
        <p:spPr>
          <a:xfrm>
            <a:off x="661663" y="3345932"/>
            <a:ext cx="44982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she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Sing GIFs | Tenor" id="798" name="Google Shape;79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5148" y="2421421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8205" y="26206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8368" y="518601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1" name="Google Shape;801;p60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802" name="Google Shape;802;p60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803" name="Google Shape;803;p60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04" name="Google Shape;804;p6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5" name="Google Shape;805;p6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06" name="Google Shape;806;p6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 txBox="1"/>
          <p:nvPr>
            <p:ph idx="1" type="body"/>
          </p:nvPr>
        </p:nvSpPr>
        <p:spPr>
          <a:xfrm>
            <a:off x="1589628" y="2456627"/>
            <a:ext cx="3913187" cy="804862"/>
          </a:xfrm>
          <a:prstGeom prst="rect">
            <a:avLst/>
          </a:prstGeom>
          <a:gradFill>
            <a:gsLst>
              <a:gs pos="0">
                <a:srgbClr val="454545"/>
              </a:gs>
              <a:gs pos="100000">
                <a:srgbClr val="000000"/>
              </a:gs>
            </a:gsLst>
            <a:lin ang="0" scaled="0"/>
          </a:gradFill>
          <a:ln>
            <a:noFill/>
          </a:ln>
        </p:spPr>
        <p:txBody>
          <a:bodyPr anchorCtr="0" anchor="ctr" bIns="72000" lIns="144000" spcFirstLastPara="1" rIns="91425" wrap="square" tIns="72000">
            <a:noAutofit/>
          </a:bodyPr>
          <a:lstStyle/>
          <a:p>
            <a:pPr indent="0" lvl="0" marL="0" rt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Look at the picture…</a:t>
            </a:r>
            <a:endParaRPr sz="2800"/>
          </a:p>
        </p:txBody>
      </p:sp>
      <p:sp>
        <p:nvSpPr>
          <p:cNvPr id="427" name="Google Shape;427;p34"/>
          <p:cNvSpPr txBox="1"/>
          <p:nvPr>
            <p:ph type="title"/>
          </p:nvPr>
        </p:nvSpPr>
        <p:spPr>
          <a:xfrm rot="-360000">
            <a:off x="528638" y="966788"/>
            <a:ext cx="3933825" cy="7350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en-US"/>
              <a:t>Verbs</a:t>
            </a:r>
            <a:endParaRPr cap="none"/>
          </a:p>
        </p:txBody>
      </p:sp>
      <p:pic>
        <p:nvPicPr>
          <p:cNvPr id="428" name="Google Shape;42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98422">
            <a:off x="6892702" y="1175366"/>
            <a:ext cx="3776969" cy="3717953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4"/>
          <p:cNvSpPr txBox="1"/>
          <p:nvPr/>
        </p:nvSpPr>
        <p:spPr>
          <a:xfrm>
            <a:off x="7752184" y="4653850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34"/>
          <p:cNvSpPr txBox="1"/>
          <p:nvPr/>
        </p:nvSpPr>
        <p:spPr>
          <a:xfrm>
            <a:off x="9552384" y="3645024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34"/>
          <p:cNvSpPr txBox="1"/>
          <p:nvPr/>
        </p:nvSpPr>
        <p:spPr>
          <a:xfrm>
            <a:off x="8976320" y="763202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7223" y="3032395"/>
            <a:ext cx="311315" cy="43125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4"/>
          <p:cNvSpPr txBox="1"/>
          <p:nvPr/>
        </p:nvSpPr>
        <p:spPr>
          <a:xfrm>
            <a:off x="6421018" y="2508471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4" name="Google Shape;43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660" y="2307859"/>
            <a:ext cx="877733" cy="93469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4"/>
          <p:cNvSpPr txBox="1"/>
          <p:nvPr>
            <p:ph idx="2" type="body"/>
          </p:nvPr>
        </p:nvSpPr>
        <p:spPr>
          <a:xfrm>
            <a:off x="263352" y="4208163"/>
            <a:ext cx="3913188" cy="1291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omic Sans MS"/>
                <a:ea typeface="Comic Sans MS"/>
                <a:cs typeface="Comic Sans MS"/>
                <a:sym typeface="Comic Sans MS"/>
              </a:rPr>
              <a:t>What do you see?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omic Sans MS"/>
                <a:ea typeface="Comic Sans MS"/>
                <a:cs typeface="Comic Sans MS"/>
                <a:sym typeface="Comic Sans MS"/>
              </a:rPr>
              <a:t>The kids…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</p:txBody>
      </p:sp>
      <p:pic>
        <p:nvPicPr>
          <p:cNvPr id="436" name="Google Shape;436;p34"/>
          <p:cNvPicPr preferRelativeResize="0"/>
          <p:nvPr/>
        </p:nvPicPr>
        <p:blipFill rotWithShape="1">
          <a:blip r:embed="rId6">
            <a:alphaModFix/>
          </a:blip>
          <a:srcRect b="10253" l="31707" r="39754" t="51284"/>
          <a:stretch/>
        </p:blipFill>
        <p:spPr>
          <a:xfrm>
            <a:off x="7939590" y="3073580"/>
            <a:ext cx="1296145" cy="172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1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812" name="Google Shape;812;p61"/>
          <p:cNvSpPr txBox="1"/>
          <p:nvPr/>
        </p:nvSpPr>
        <p:spPr>
          <a:xfrm>
            <a:off x="5087888" y="5333920"/>
            <a:ext cx="25904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drink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3" name="Google Shape;813;p61"/>
          <p:cNvSpPr txBox="1"/>
          <p:nvPr/>
        </p:nvSpPr>
        <p:spPr>
          <a:xfrm>
            <a:off x="370665" y="3552793"/>
            <a:ext cx="48951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he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4" name="Google Shape;81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p Drink GIF - Sip Drink Coffee - Discover &amp; Share GIFs | Drinking gif,  Coffee gif, Gif" id="815" name="Google Shape;815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6610" y="2108311"/>
            <a:ext cx="474345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8328" y="5314853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7" name="Google Shape;817;p61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818" name="Google Shape;818;p61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819" name="Google Shape;819;p61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20" name="Google Shape;820;p6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1" name="Google Shape;821;p6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22" name="Google Shape;822;p6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25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2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828" name="Google Shape;828;p62"/>
          <p:cNvSpPr txBox="1"/>
          <p:nvPr/>
        </p:nvSpPr>
        <p:spPr>
          <a:xfrm>
            <a:off x="2999656" y="4845163"/>
            <a:ext cx="54528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homework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9" name="Google Shape;829;p62"/>
          <p:cNvSpPr txBox="1"/>
          <p:nvPr/>
        </p:nvSpPr>
        <p:spPr>
          <a:xfrm>
            <a:off x="661662" y="3383274"/>
            <a:ext cx="52183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he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0" name="Google Shape;83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 Your Homework Gif —" id="831" name="Google Shape;83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2003" y="2130261"/>
            <a:ext cx="3235423" cy="323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448" y="5445921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3" name="Google Shape;833;p62"/>
          <p:cNvGrpSpPr/>
          <p:nvPr/>
        </p:nvGrpSpPr>
        <p:grpSpPr>
          <a:xfrm>
            <a:off x="4847323" y="547268"/>
            <a:ext cx="7218323" cy="1652383"/>
            <a:chOff x="4916106" y="222918"/>
            <a:chExt cx="7218323" cy="1652383"/>
          </a:xfrm>
        </p:grpSpPr>
        <p:grpSp>
          <p:nvGrpSpPr>
            <p:cNvPr id="834" name="Google Shape;834;p62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835" name="Google Shape;835;p62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36" name="Google Shape;836;p6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7" name="Google Shape;837;p6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38" name="Google Shape;838;p6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3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844" name="Google Shape;844;p63"/>
          <p:cNvSpPr txBox="1"/>
          <p:nvPr/>
        </p:nvSpPr>
        <p:spPr>
          <a:xfrm>
            <a:off x="4367808" y="4365104"/>
            <a:ext cx="23518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ride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5" name="Google Shape;845;p63"/>
          <p:cNvSpPr txBox="1"/>
          <p:nvPr/>
        </p:nvSpPr>
        <p:spPr>
          <a:xfrm>
            <a:off x="661663" y="3345932"/>
            <a:ext cx="46422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it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RTI - funny GIF #5429 - tags: dog riding bike shaggy ride" id="846" name="Google Shape;84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1104" y="2239617"/>
            <a:ext cx="4620892" cy="277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5304" y="264085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2264" y="522920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9" name="Google Shape;849;p63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850" name="Google Shape;850;p63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851" name="Google Shape;851;p63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52" name="Google Shape;852;p6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3" name="Google Shape;853;p6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54" name="Google Shape;854;p6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4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860" name="Google Shape;860;p64"/>
          <p:cNvSpPr txBox="1"/>
          <p:nvPr/>
        </p:nvSpPr>
        <p:spPr>
          <a:xfrm>
            <a:off x="4295800" y="4567074"/>
            <a:ext cx="39723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p64"/>
          <p:cNvSpPr txBox="1"/>
          <p:nvPr/>
        </p:nvSpPr>
        <p:spPr>
          <a:xfrm>
            <a:off x="661663" y="3345932"/>
            <a:ext cx="44262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he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2" name="Google Shape;86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64"/>
          <p:cNvSpPr txBox="1"/>
          <p:nvPr/>
        </p:nvSpPr>
        <p:spPr>
          <a:xfrm>
            <a:off x="4151784" y="6381328"/>
            <a:ext cx="58375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האות תִי     אינה נשמעתlisten * במילה 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4" name="Google Shape;864;p64"/>
          <p:cNvSpPr txBox="1"/>
          <p:nvPr/>
        </p:nvSpPr>
        <p:spPr>
          <a:xfrm>
            <a:off x="7392144" y="6364986"/>
            <a:ext cx="3465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/>
          </a:p>
        </p:txBody>
      </p:sp>
      <p:pic>
        <p:nvPicPr>
          <p:cNvPr id="865" name="Google Shape;86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8976320" y="5360075"/>
            <a:ext cx="596376" cy="596376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64"/>
          <p:cNvSpPr/>
          <p:nvPr/>
        </p:nvSpPr>
        <p:spPr>
          <a:xfrm>
            <a:off x="661662" y="6231046"/>
            <a:ext cx="393777" cy="31860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15875">
            <a:solidFill>
              <a:srgbClr val="2F3E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7" name="Google Shape;867;p64"/>
          <p:cNvSpPr txBox="1"/>
          <p:nvPr/>
        </p:nvSpPr>
        <p:spPr>
          <a:xfrm>
            <a:off x="1172818" y="6231046"/>
            <a:ext cx="22131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Silent  T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68" name="Google Shape;868;p64"/>
          <p:cNvGrpSpPr/>
          <p:nvPr/>
        </p:nvGrpSpPr>
        <p:grpSpPr>
          <a:xfrm>
            <a:off x="5087888" y="579952"/>
            <a:ext cx="7218323" cy="1652383"/>
            <a:chOff x="4916106" y="222918"/>
            <a:chExt cx="7218323" cy="1652383"/>
          </a:xfrm>
        </p:grpSpPr>
        <p:grpSp>
          <p:nvGrpSpPr>
            <p:cNvPr id="869" name="Google Shape;869;p64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870" name="Google Shape;870;p64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71" name="Google Shape;871;p6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2" name="Google Shape;872;p6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73" name="Google Shape;873;p6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4" name="Google Shape;874;p64"/>
          <p:cNvSpPr/>
          <p:nvPr/>
        </p:nvSpPr>
        <p:spPr>
          <a:xfrm>
            <a:off x="4694111" y="4417140"/>
            <a:ext cx="338639" cy="208468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15875">
            <a:solidFill>
              <a:srgbClr val="2F3E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5" name="Google Shape;875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8435" y="2807146"/>
            <a:ext cx="4082105" cy="237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5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881" name="Google Shape;881;p65"/>
          <p:cNvSpPr txBox="1"/>
          <p:nvPr/>
        </p:nvSpPr>
        <p:spPr>
          <a:xfrm>
            <a:off x="5015880" y="5424198"/>
            <a:ext cx="23518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2" name="Google Shape;882;p65"/>
          <p:cNvSpPr txBox="1"/>
          <p:nvPr/>
        </p:nvSpPr>
        <p:spPr>
          <a:xfrm>
            <a:off x="623392" y="3872779"/>
            <a:ext cx="46085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he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3" name="Google Shape;88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1544" y="28165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2344" y="5494438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5" name="Google Shape;885;p65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886" name="Google Shape;886;p65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887" name="Google Shape;887;p65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88" name="Google Shape;888;p6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9" name="Google Shape;889;p6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90" name="Google Shape;890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1" name="Google Shape;891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76086" y="2108312"/>
            <a:ext cx="2920935" cy="2730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6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897" name="Google Shape;897;p66"/>
          <p:cNvSpPr txBox="1"/>
          <p:nvPr/>
        </p:nvSpPr>
        <p:spPr>
          <a:xfrm>
            <a:off x="4865106" y="5447467"/>
            <a:ext cx="31072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66"/>
          <p:cNvSpPr txBox="1"/>
          <p:nvPr/>
        </p:nvSpPr>
        <p:spPr>
          <a:xfrm>
            <a:off x="661663" y="3345932"/>
            <a:ext cx="46422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he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watching tv gifs | WiffleGif" id="899" name="Google Shape;89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8106" y="1897804"/>
            <a:ext cx="4762500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2304" y="5441787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p66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903" name="Google Shape;903;p66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904" name="Google Shape;904;p66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905" name="Google Shape;905;p6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6" name="Google Shape;906;p6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07" name="Google Shape;907;p6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100">
        <p:fade thruBlk="1"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67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913" name="Google Shape;913;p67"/>
          <p:cNvSpPr txBox="1"/>
          <p:nvPr/>
        </p:nvSpPr>
        <p:spPr>
          <a:xfrm>
            <a:off x="5087888" y="5067115"/>
            <a:ext cx="33391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play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4" name="Google Shape;914;p67"/>
          <p:cNvSpPr txBox="1"/>
          <p:nvPr/>
        </p:nvSpPr>
        <p:spPr>
          <a:xfrm>
            <a:off x="279473" y="3588493"/>
            <a:ext cx="44262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 they do?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nimated GIF scene creation of my own drawing Ball playing kids — Steemit" id="915" name="Google Shape;91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8390" y="2453746"/>
            <a:ext cx="3059664" cy="2295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uitar GIFs | Tenor" id="916" name="Google Shape;91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3437" y="2441702"/>
            <a:ext cx="3549996" cy="197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47849" y="478838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48205" y="2578525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9" name="Google Shape;919;p67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920" name="Google Shape;920;p67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921" name="Google Shape;921;p67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922" name="Google Shape;922;p6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3" name="Google Shape;923;p6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24" name="Google Shape;924;p6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8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sp>
        <p:nvSpPr>
          <p:cNvPr id="930" name="Google Shape;930;p68"/>
          <p:cNvSpPr txBox="1"/>
          <p:nvPr/>
        </p:nvSpPr>
        <p:spPr>
          <a:xfrm>
            <a:off x="661663" y="3345932"/>
            <a:ext cx="35922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he do?</a:t>
            </a:r>
            <a:endParaRPr b="1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1" name="Google Shape;931;p68"/>
          <p:cNvSpPr txBox="1"/>
          <p:nvPr/>
        </p:nvSpPr>
        <p:spPr>
          <a:xfrm>
            <a:off x="5303912" y="5027130"/>
            <a:ext cx="24843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climb</a:t>
            </a:r>
            <a:endParaRPr b="1" sz="3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Climb GIFs | Tenor" id="932" name="Google Shape;93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3246" y="2421679"/>
            <a:ext cx="474345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4574" y="279165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68"/>
          <p:cNvSpPr txBox="1"/>
          <p:nvPr/>
        </p:nvSpPr>
        <p:spPr>
          <a:xfrm>
            <a:off x="6672064" y="6309320"/>
            <a:ext cx="38598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האות בִי    אינה נשמעתclimb * במילה 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5" name="Google Shape;935;p68"/>
          <p:cNvSpPr txBox="1"/>
          <p:nvPr/>
        </p:nvSpPr>
        <p:spPr>
          <a:xfrm>
            <a:off x="7896200" y="6309320"/>
            <a:ext cx="4505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/>
          </a:p>
        </p:txBody>
      </p:sp>
      <p:pic>
        <p:nvPicPr>
          <p:cNvPr id="936" name="Google Shape;936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2384" y="5155581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7" name="Google Shape;937;p68"/>
          <p:cNvGrpSpPr/>
          <p:nvPr/>
        </p:nvGrpSpPr>
        <p:grpSpPr>
          <a:xfrm>
            <a:off x="4916106" y="222918"/>
            <a:ext cx="7218323" cy="1652383"/>
            <a:chOff x="4916106" y="222918"/>
            <a:chExt cx="7218323" cy="1652383"/>
          </a:xfrm>
        </p:grpSpPr>
        <p:grpSp>
          <p:nvGrpSpPr>
            <p:cNvPr id="938" name="Google Shape;938;p68"/>
            <p:cNvGrpSpPr/>
            <p:nvPr/>
          </p:nvGrpSpPr>
          <p:grpSpPr>
            <a:xfrm>
              <a:off x="4916106" y="222918"/>
              <a:ext cx="7218323" cy="731425"/>
              <a:chOff x="2639616" y="315348"/>
              <a:chExt cx="6667533" cy="1129981"/>
            </a:xfrm>
          </p:grpSpPr>
          <p:sp>
            <p:nvSpPr>
              <p:cNvPr id="939" name="Google Shape;939;p68"/>
              <p:cNvSpPr/>
              <p:nvPr/>
            </p:nvSpPr>
            <p:spPr>
              <a:xfrm>
                <a:off x="4046675" y="496326"/>
                <a:ext cx="5260474" cy="90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Listen, Read and Say </a:t>
                </a:r>
                <a:endParaRPr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940" name="Google Shape;940;p6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39616" y="509349"/>
                <a:ext cx="1152128" cy="7472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1" name="Google Shape;941;p6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896200" y="315348"/>
                <a:ext cx="935980" cy="11299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42" name="Google Shape;942;p6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2002" y="761345"/>
              <a:ext cx="1113956" cy="11139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3" name="Google Shape;943;p68"/>
          <p:cNvSpPr/>
          <p:nvPr/>
        </p:nvSpPr>
        <p:spPr>
          <a:xfrm>
            <a:off x="6270079" y="4902865"/>
            <a:ext cx="338639" cy="208468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15875">
            <a:solidFill>
              <a:srgbClr val="2F3E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4" name="Google Shape;944;p68"/>
          <p:cNvSpPr txBox="1"/>
          <p:nvPr/>
        </p:nvSpPr>
        <p:spPr>
          <a:xfrm>
            <a:off x="1172818" y="6231046"/>
            <a:ext cx="22131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Silent  B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5" name="Google Shape;945;p68"/>
          <p:cNvSpPr/>
          <p:nvPr/>
        </p:nvSpPr>
        <p:spPr>
          <a:xfrm>
            <a:off x="397247" y="6231046"/>
            <a:ext cx="528832" cy="35503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15875">
            <a:solidFill>
              <a:srgbClr val="2F3E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69"/>
          <p:cNvSpPr txBox="1"/>
          <p:nvPr>
            <p:ph type="title"/>
          </p:nvPr>
        </p:nvSpPr>
        <p:spPr>
          <a:xfrm>
            <a:off x="8886379" y="1124744"/>
            <a:ext cx="2376264" cy="36724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b="1" lang="en-US" sz="5400"/>
              <a:t>Listen</a:t>
            </a:r>
            <a:br>
              <a:rPr b="1" lang="en-US" sz="5400"/>
            </a:br>
            <a:br>
              <a:rPr b="1" lang="en-US" sz="5400"/>
            </a:br>
            <a:r>
              <a:rPr b="1" lang="en-US" sz="5400"/>
              <a:t>&amp;</a:t>
            </a:r>
            <a:br>
              <a:rPr b="1" lang="en-US" sz="5400"/>
            </a:br>
            <a:br>
              <a:rPr b="1" lang="en-US" sz="5400"/>
            </a:br>
            <a:r>
              <a:rPr b="1" lang="en-US" sz="5400"/>
              <a:t>Sing</a:t>
            </a:r>
            <a:endParaRPr b="1" sz="5400" cap="none"/>
          </a:p>
        </p:txBody>
      </p:sp>
      <p:sp>
        <p:nvSpPr>
          <p:cNvPr descr="Remember GIF | Gfycat" id="951" name="Google Shape;951;p69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2" name="Google Shape;952;p6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175" y="1562100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69"/>
          <p:cNvSpPr/>
          <p:nvPr/>
        </p:nvSpPr>
        <p:spPr>
          <a:xfrm>
            <a:off x="511175" y="5511800"/>
            <a:ext cx="6327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on the picture and listen to the song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4" name="Google Shape;954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0216" y="1316184"/>
            <a:ext cx="846163" cy="4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71007" y="3916748"/>
            <a:ext cx="901436" cy="845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70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1" name="Google Shape;961;p70"/>
          <p:cNvSpPr/>
          <p:nvPr/>
        </p:nvSpPr>
        <p:spPr>
          <a:xfrm>
            <a:off x="4223792" y="5373216"/>
            <a:ext cx="37321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https://youtu.be/dUXk8Nc5qQ8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2" name="Google Shape;96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7480" y="1412776"/>
            <a:ext cx="6624736" cy="372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416" y="452937"/>
            <a:ext cx="1506867" cy="977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5"/>
          <p:cNvSpPr txBox="1"/>
          <p:nvPr>
            <p:ph idx="1" type="body"/>
          </p:nvPr>
        </p:nvSpPr>
        <p:spPr>
          <a:xfrm>
            <a:off x="1589628" y="2456627"/>
            <a:ext cx="3913187" cy="804862"/>
          </a:xfrm>
          <a:prstGeom prst="rect">
            <a:avLst/>
          </a:prstGeom>
          <a:gradFill>
            <a:gsLst>
              <a:gs pos="0">
                <a:srgbClr val="454545"/>
              </a:gs>
              <a:gs pos="100000">
                <a:srgbClr val="000000"/>
              </a:gs>
            </a:gsLst>
            <a:lin ang="0" scaled="0"/>
          </a:gradFill>
          <a:ln>
            <a:noFill/>
          </a:ln>
        </p:spPr>
        <p:txBody>
          <a:bodyPr anchorCtr="0" anchor="ctr" bIns="72000" lIns="144000" spcFirstLastPara="1" rIns="91425" wrap="square" tIns="72000">
            <a:noAutofit/>
          </a:bodyPr>
          <a:lstStyle/>
          <a:p>
            <a:pPr indent="0" lvl="0" marL="0" rt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Look at the picture…</a:t>
            </a:r>
            <a:endParaRPr sz="2800"/>
          </a:p>
        </p:txBody>
      </p:sp>
      <p:sp>
        <p:nvSpPr>
          <p:cNvPr id="442" name="Google Shape;442;p35"/>
          <p:cNvSpPr txBox="1"/>
          <p:nvPr>
            <p:ph type="title"/>
          </p:nvPr>
        </p:nvSpPr>
        <p:spPr>
          <a:xfrm rot="-360000">
            <a:off x="528638" y="966788"/>
            <a:ext cx="3933825" cy="7350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en-US"/>
              <a:t>Verbs</a:t>
            </a:r>
            <a:endParaRPr cap="none"/>
          </a:p>
        </p:txBody>
      </p:sp>
      <p:pic>
        <p:nvPicPr>
          <p:cNvPr id="443" name="Google Shape;44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98422">
            <a:off x="6892702" y="1175366"/>
            <a:ext cx="3776969" cy="371795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5"/>
          <p:cNvSpPr txBox="1"/>
          <p:nvPr/>
        </p:nvSpPr>
        <p:spPr>
          <a:xfrm>
            <a:off x="7752184" y="4653850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b="1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35"/>
          <p:cNvSpPr txBox="1"/>
          <p:nvPr/>
        </p:nvSpPr>
        <p:spPr>
          <a:xfrm>
            <a:off x="9552384" y="3645024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</a:t>
            </a:r>
            <a:endParaRPr b="1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35"/>
          <p:cNvSpPr txBox="1"/>
          <p:nvPr/>
        </p:nvSpPr>
        <p:spPr>
          <a:xfrm>
            <a:off x="8976320" y="763202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</a:t>
            </a:r>
            <a:endParaRPr b="1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7" name="Google Shape;44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7223" y="3032395"/>
            <a:ext cx="311315" cy="43125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5"/>
          <p:cNvSpPr txBox="1"/>
          <p:nvPr/>
        </p:nvSpPr>
        <p:spPr>
          <a:xfrm>
            <a:off x="6421018" y="2508471"/>
            <a:ext cx="1389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endParaRPr b="1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9" name="Google Shape;44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660" y="2307859"/>
            <a:ext cx="877733" cy="93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71"/>
          <p:cNvSpPr txBox="1"/>
          <p:nvPr>
            <p:ph type="title"/>
          </p:nvPr>
        </p:nvSpPr>
        <p:spPr>
          <a:xfrm>
            <a:off x="8886379" y="1124744"/>
            <a:ext cx="2376264" cy="36724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b="1" lang="en-US" sz="5400"/>
              <a:t>Listen</a:t>
            </a:r>
            <a:br>
              <a:rPr b="1" lang="en-US" sz="5400"/>
            </a:br>
            <a:br>
              <a:rPr b="1" lang="en-US" sz="5400"/>
            </a:br>
            <a:r>
              <a:rPr b="1" lang="en-US" sz="5400"/>
              <a:t>&amp;</a:t>
            </a:r>
            <a:br>
              <a:rPr b="1" lang="en-US" sz="5400"/>
            </a:br>
            <a:br>
              <a:rPr b="1" lang="en-US" sz="5400"/>
            </a:br>
            <a:r>
              <a:rPr b="1" lang="en-US" sz="5400"/>
              <a:t>Sing</a:t>
            </a:r>
            <a:endParaRPr b="1" sz="5400" cap="none"/>
          </a:p>
        </p:txBody>
      </p:sp>
      <p:sp>
        <p:nvSpPr>
          <p:cNvPr descr="Remember GIF | Gfycat" id="969" name="Google Shape;969;p7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0" name="Google Shape;970;p7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175" y="1562100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71"/>
          <p:cNvSpPr/>
          <p:nvPr/>
        </p:nvSpPr>
        <p:spPr>
          <a:xfrm>
            <a:off x="511175" y="5511800"/>
            <a:ext cx="6327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on the picture and listen to the song</a:t>
            </a:r>
            <a:endParaRPr b="1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2" name="Google Shape;972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0216" y="1316184"/>
            <a:ext cx="846163" cy="4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71007" y="3916748"/>
            <a:ext cx="901436" cy="845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72"/>
          <p:cNvPicPr preferRelativeResize="0"/>
          <p:nvPr/>
        </p:nvPicPr>
        <p:blipFill rotWithShape="1">
          <a:blip r:embed="rId3">
            <a:alphaModFix/>
          </a:blip>
          <a:srcRect b="27399" l="0" r="9877" t="1"/>
          <a:stretch/>
        </p:blipFill>
        <p:spPr>
          <a:xfrm>
            <a:off x="839418" y="-51424"/>
            <a:ext cx="1203734" cy="969702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2"/>
          <p:cNvSpPr/>
          <p:nvPr/>
        </p:nvSpPr>
        <p:spPr>
          <a:xfrm>
            <a:off x="2567608" y="283335"/>
            <a:ext cx="12137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mic Sans MS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</a:t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0" name="Google Shape;98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038" y="3843295"/>
            <a:ext cx="1959935" cy="1219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ated GIF scene creation of my own drawing Ball playing kids — Steemit" id="981" name="Google Shape;981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7006" y="1356182"/>
            <a:ext cx="1577650" cy="118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7688" y="3777889"/>
            <a:ext cx="1804631" cy="129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29992" y="2780264"/>
            <a:ext cx="1280860" cy="74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p Drink GIF - Sip Drink Coffee - Discover &amp; Share GIFs | Drinking gif,  Coffee gif, Gif" id="984" name="Google Shape;984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8368" y="1457309"/>
            <a:ext cx="1801599" cy="1092536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72"/>
          <p:cNvSpPr txBox="1"/>
          <p:nvPr/>
        </p:nvSpPr>
        <p:spPr>
          <a:xfrm>
            <a:off x="1978736" y="289656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6" name="Google Shape;986;p72"/>
          <p:cNvSpPr txBox="1"/>
          <p:nvPr/>
        </p:nvSpPr>
        <p:spPr>
          <a:xfrm>
            <a:off x="4178664" y="290276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7" name="Google Shape;987;p72"/>
          <p:cNvSpPr txBox="1"/>
          <p:nvPr/>
        </p:nvSpPr>
        <p:spPr>
          <a:xfrm>
            <a:off x="6267397" y="287420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8" name="Google Shape;988;p72"/>
          <p:cNvSpPr txBox="1"/>
          <p:nvPr/>
        </p:nvSpPr>
        <p:spPr>
          <a:xfrm>
            <a:off x="9015899" y="2008096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9" name="Google Shape;989;p7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50843" y="918277"/>
            <a:ext cx="1729876" cy="1621759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72"/>
          <p:cNvSpPr txBox="1"/>
          <p:nvPr/>
        </p:nvSpPr>
        <p:spPr>
          <a:xfrm>
            <a:off x="11171159" y="2009516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1" name="Google Shape;991;p72"/>
          <p:cNvSpPr txBox="1"/>
          <p:nvPr/>
        </p:nvSpPr>
        <p:spPr>
          <a:xfrm>
            <a:off x="1810848" y="5155930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2" name="Google Shape;992;p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54493" y="2646428"/>
            <a:ext cx="1855900" cy="111354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72"/>
          <p:cNvSpPr txBox="1"/>
          <p:nvPr/>
        </p:nvSpPr>
        <p:spPr>
          <a:xfrm>
            <a:off x="4372239" y="5242964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Patrick Eating GIF by SpongeBob SquarePants - Find &amp; Share on GIPHY" id="994" name="Google Shape;994;p7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76448" y="3768566"/>
            <a:ext cx="2099304" cy="1188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RTI - funny GIF #5429 - tags: dog riding bike shaggy ride" id="995" name="Google Shape;995;p7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87367" y="514868"/>
            <a:ext cx="1977145" cy="118628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72"/>
          <p:cNvSpPr txBox="1"/>
          <p:nvPr/>
        </p:nvSpPr>
        <p:spPr>
          <a:xfrm>
            <a:off x="6671352" y="5242963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7" name="Google Shape;997;p72"/>
          <p:cNvSpPr txBox="1"/>
          <p:nvPr/>
        </p:nvSpPr>
        <p:spPr>
          <a:xfrm>
            <a:off x="9105245" y="3872398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New party member! Tags: happy jump jumping gif artist jump rope | Jumping  gif, Happy gif, Cool gifs" id="998" name="Google Shape;998;p7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629992" y="392478"/>
            <a:ext cx="1431065" cy="1431065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72"/>
          <p:cNvSpPr txBox="1"/>
          <p:nvPr/>
        </p:nvSpPr>
        <p:spPr>
          <a:xfrm>
            <a:off x="11158227" y="3768566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0" name="Google Shape;1000;p7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690546" y="4406898"/>
            <a:ext cx="1500733" cy="1453835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72"/>
          <p:cNvSpPr txBox="1"/>
          <p:nvPr/>
        </p:nvSpPr>
        <p:spPr>
          <a:xfrm>
            <a:off x="11214517" y="5304142"/>
            <a:ext cx="7200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2" name="Google Shape;1002;p72"/>
          <p:cNvSpPr txBox="1"/>
          <p:nvPr/>
        </p:nvSpPr>
        <p:spPr>
          <a:xfrm>
            <a:off x="0" y="5907573"/>
            <a:ext cx="12189800" cy="954107"/>
          </a:xfrm>
          <a:prstGeom prst="rect">
            <a:avLst/>
          </a:prstGeom>
          <a:solidFill>
            <a:srgbClr val="8C8C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say the word you say the number.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say the number you say the word.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mimic and you guess.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say the English you say the Hebrew.</a:t>
            </a:r>
            <a:endParaRPr b="1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3" name="Google Shape;1003;p72"/>
          <p:cNvSpPr txBox="1"/>
          <p:nvPr/>
        </p:nvSpPr>
        <p:spPr>
          <a:xfrm>
            <a:off x="8394650" y="5985341"/>
            <a:ext cx="295087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b="0" i="0" lang="en-US" sz="1100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5"/>
              </a:rPr>
              <a:t>https://www.liveworksheets.com/worksheets/en/English_as_a_Second_Language_(ESL)/Action_verbs/Action_verbs_-_Listening_and_reading_sl5578sc</a:t>
            </a:r>
            <a:endParaRPr b="0"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4" name="Google Shape;1004;p72"/>
          <p:cNvSpPr txBox="1"/>
          <p:nvPr/>
        </p:nvSpPr>
        <p:spPr>
          <a:xfrm>
            <a:off x="5663953" y="6203227"/>
            <a:ext cx="22259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 Worksheet Sample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73"/>
          <p:cNvSpPr txBox="1"/>
          <p:nvPr>
            <p:ph type="title"/>
          </p:nvPr>
        </p:nvSpPr>
        <p:spPr>
          <a:xfrm>
            <a:off x="2783632" y="260648"/>
            <a:ext cx="6336704" cy="14198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144000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400"/>
              <a:t>Post-Zoom Activities</a:t>
            </a:r>
            <a:endParaRPr sz="4400" cap="none"/>
          </a:p>
        </p:txBody>
      </p:sp>
      <p:sp>
        <p:nvSpPr>
          <p:cNvPr id="1010" name="Google Shape;1010;p73"/>
          <p:cNvSpPr txBox="1"/>
          <p:nvPr/>
        </p:nvSpPr>
        <p:spPr>
          <a:xfrm>
            <a:off x="2425700" y="1816100"/>
            <a:ext cx="7407275" cy="4801314"/>
          </a:xfrm>
          <a:prstGeom prst="rect">
            <a:avLst/>
          </a:prstGeom>
          <a:solidFill>
            <a:srgbClr val="F2F2F2"/>
          </a:solidFill>
          <a:ln cap="flat" cmpd="sng" w="15875">
            <a:solidFill>
              <a:srgbClr val="DE47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Open you’re your notebook: Write the date and the title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Sunday, October 25</a:t>
            </a:r>
            <a:r>
              <a:rPr baseline="30000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2020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כתבו תאריך וכותרת- </a:t>
            </a:r>
            <a:r>
              <a:rPr b="1" lang="en-US" sz="1800" u="sng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rPr>
              <a:t>VERBS  - פעלים</a:t>
            </a:r>
            <a:endParaRPr/>
          </a:p>
          <a:p>
            <a:pPr indent="0" lvl="1" marL="45720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Copy the new words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See the following links for practice: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lang="en-US" sz="18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Quizziz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lang="en-US" sz="18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Live Worksheet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lang="en-US" sz="18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5"/>
              </a:rPr>
              <a:t>Wordwall 1 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lang="en-US" sz="18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6"/>
              </a:rPr>
              <a:t>Wordwall II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Extra Fun song : </a:t>
            </a:r>
            <a:r>
              <a:rPr lang="en-US" sz="18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7"/>
              </a:rPr>
              <a:t>https://youtu.be/GDb5LboBieY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1" marL="45720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שימו לב לסיים את כל המשימה וללחוץ על "שמור" לפני שאתם יוצאים מאתר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74"/>
          <p:cNvSpPr txBox="1"/>
          <p:nvPr>
            <p:ph type="title"/>
          </p:nvPr>
        </p:nvSpPr>
        <p:spPr>
          <a:xfrm>
            <a:off x="5926277" y="953771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/>
              <a:t>Copy &amp; Translate</a:t>
            </a:r>
            <a:endParaRPr/>
          </a:p>
        </p:txBody>
      </p:sp>
      <p:sp>
        <p:nvSpPr>
          <p:cNvPr id="1016" name="Google Shape;1016;p74"/>
          <p:cNvSpPr txBox="1"/>
          <p:nvPr>
            <p:ph idx="1" type="body"/>
          </p:nvPr>
        </p:nvSpPr>
        <p:spPr>
          <a:xfrm>
            <a:off x="335360" y="836712"/>
            <a:ext cx="4643502" cy="51931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000" lvl="0" marL="288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jump: 		_________________</a:t>
            </a:r>
            <a:endParaRPr/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Dance:	_________________	</a:t>
            </a:r>
            <a:endParaRPr/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Read:		_________________</a:t>
            </a:r>
            <a:endParaRPr/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eat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talk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	_________________</a:t>
            </a: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sing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	_________________</a:t>
            </a: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drink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Do homework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ride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listen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run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watch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play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8000" lvl="0" marL="2880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AutoNum type="arabicPeriod"/>
            </a:pPr>
            <a:r>
              <a:rPr lang="en-US" sz="1200">
                <a:latin typeface="Comic Sans MS"/>
                <a:ea typeface="Comic Sans MS"/>
                <a:cs typeface="Comic Sans MS"/>
                <a:sym typeface="Comic Sans MS"/>
              </a:rPr>
              <a:t>climb</a:t>
            </a:r>
            <a:r>
              <a:rPr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:	_________________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7145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7145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7145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7145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7145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7" name="Google Shape;1017;p74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8" name="Google Shape;101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8488" y="956249"/>
            <a:ext cx="1248104" cy="112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4312" y="1898246"/>
            <a:ext cx="1512168" cy="336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75"/>
          <p:cNvSpPr txBox="1"/>
          <p:nvPr>
            <p:ph type="title"/>
          </p:nvPr>
        </p:nvSpPr>
        <p:spPr>
          <a:xfrm>
            <a:off x="1199456" y="1030108"/>
            <a:ext cx="5532328" cy="6992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5400"/>
              <a:buFont typeface="Century Gothic"/>
              <a:buNone/>
            </a:pPr>
            <a:r>
              <a:rPr b="1" lang="en-US" sz="5400">
                <a:solidFill>
                  <a:srgbClr val="202A44"/>
                </a:solidFill>
              </a:rPr>
              <a:t>Remember</a:t>
            </a:r>
            <a:endParaRPr b="1" sz="5400">
              <a:solidFill>
                <a:srgbClr val="202A44"/>
              </a:solidFill>
            </a:endParaRPr>
          </a:p>
        </p:txBody>
      </p:sp>
      <p:sp>
        <p:nvSpPr>
          <p:cNvPr id="1025" name="Google Shape;1025;p75"/>
          <p:cNvSpPr txBox="1"/>
          <p:nvPr>
            <p:ph idx="1" type="body"/>
          </p:nvPr>
        </p:nvSpPr>
        <p:spPr>
          <a:xfrm>
            <a:off x="1559496" y="2996952"/>
            <a:ext cx="5524404" cy="1842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Need-</a:t>
            </a:r>
            <a:r>
              <a:rPr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 צריך/ צריכה/ צריכים/ צריכות </a:t>
            </a:r>
            <a:endParaRPr sz="2400">
              <a:solidFill>
                <a:srgbClr val="202A4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5750" lvl="0" marL="2857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Can-</a:t>
            </a:r>
            <a:r>
              <a:rPr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 יכול/ יכולים/ יכולות/ יכולה </a:t>
            </a:r>
            <a:endParaRPr/>
          </a:p>
          <a:p>
            <a:pPr indent="-285750" lvl="0" marL="2857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Have-</a:t>
            </a:r>
            <a:r>
              <a:rPr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 יש לי/ יש להם/ יש לנו</a:t>
            </a:r>
            <a:endParaRPr/>
          </a:p>
          <a:p>
            <a:pPr indent="-285750" lvl="0" marL="2857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Has-</a:t>
            </a:r>
            <a:r>
              <a:rPr lang="en-US" sz="2400">
                <a:solidFill>
                  <a:srgbClr val="202A44"/>
                </a:solidFill>
                <a:latin typeface="Comic Sans MS"/>
                <a:ea typeface="Comic Sans MS"/>
                <a:cs typeface="Comic Sans MS"/>
                <a:sym typeface="Comic Sans MS"/>
              </a:rPr>
              <a:t> יש לו או לה</a:t>
            </a:r>
            <a:endParaRPr sz="2400">
              <a:solidFill>
                <a:srgbClr val="202A4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Remember GIF | Gfycat" id="1026" name="Google Shape;1026;p7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7" name="Google Shape;102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849" y="376263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76"/>
          <p:cNvSpPr txBox="1"/>
          <p:nvPr>
            <p:ph type="title"/>
          </p:nvPr>
        </p:nvSpPr>
        <p:spPr>
          <a:xfrm rot="840000">
            <a:off x="7388594" y="2045086"/>
            <a:ext cx="482121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</a:pPr>
            <a:r>
              <a:rPr lang="en-US"/>
              <a:t>Good Luck!</a:t>
            </a:r>
            <a:endParaRPr cap="none"/>
          </a:p>
        </p:txBody>
      </p:sp>
      <p:sp>
        <p:nvSpPr>
          <p:cNvPr id="1033" name="Google Shape;1033;p76"/>
          <p:cNvSpPr txBox="1"/>
          <p:nvPr>
            <p:ph idx="1" type="body"/>
          </p:nvPr>
        </p:nvSpPr>
        <p:spPr>
          <a:xfrm rot="720000">
            <a:off x="8353715" y="4034717"/>
            <a:ext cx="386432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200"/>
              <a:t>Adapted from Vered Carmel Ziss by Hanny Fuks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36"/>
          <p:cNvGrpSpPr/>
          <p:nvPr/>
        </p:nvGrpSpPr>
        <p:grpSpPr>
          <a:xfrm>
            <a:off x="1703512" y="2060848"/>
            <a:ext cx="8801991" cy="1448808"/>
            <a:chOff x="2639616" y="320585"/>
            <a:chExt cx="7022678" cy="1459552"/>
          </a:xfrm>
        </p:grpSpPr>
        <p:sp>
          <p:nvSpPr>
            <p:cNvPr id="455" name="Google Shape;455;p36"/>
            <p:cNvSpPr/>
            <p:nvPr/>
          </p:nvSpPr>
          <p:spPr>
            <a:xfrm>
              <a:off x="4046676" y="496326"/>
              <a:ext cx="5615618" cy="1283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56" name="Google Shape;456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7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463" name="Google Shape;46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243" y="5445224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party member! Tags: happy jump jumping gif artist jump rope | Jumping  gif, Happy gif, Cool gifs" id="464" name="Google Shape;46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617980"/>
            <a:ext cx="4178189" cy="417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17811" y="239864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69389" y="706825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37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468" name="Google Shape;468;p37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69" name="Google Shape;469;p3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3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476" name="Google Shape;47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ldren Playing Gif - ClipArt Best" id="477" name="Google Shape;47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6693" y="2290762"/>
            <a:ext cx="48768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91749" y="85024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1349" y="2398643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38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481" name="Google Shape;481;p38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82" name="Google Shape;482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3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489" name="Google Shape;4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ading GIFs - Get the best GIF on GIPHY" id="490" name="Google Shape;49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776" y="2408791"/>
            <a:ext cx="476250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5304" y="264085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91885" y="85024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39"/>
          <p:cNvGrpSpPr/>
          <p:nvPr/>
        </p:nvGrpSpPr>
        <p:grpSpPr>
          <a:xfrm>
            <a:off x="4943872" y="192030"/>
            <a:ext cx="5184576" cy="728035"/>
            <a:chOff x="2639616" y="320585"/>
            <a:chExt cx="6381328" cy="1124744"/>
          </a:xfrm>
        </p:grpSpPr>
        <p:sp>
          <p:nvSpPr>
            <p:cNvPr id="494" name="Google Shape;494;p39"/>
            <p:cNvSpPr/>
            <p:nvPr/>
          </p:nvSpPr>
          <p:spPr>
            <a:xfrm>
              <a:off x="4046675" y="496326"/>
              <a:ext cx="2989697" cy="558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Listen and Say 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95" name="Google Shape;495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39616" y="509349"/>
              <a:ext cx="1152128" cy="747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96200" y="320585"/>
              <a:ext cx="1124744" cy="1124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0"/>
          <p:cNvSpPr txBox="1"/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/>
              <a:t>Actions</a:t>
            </a:r>
            <a:endParaRPr/>
          </a:p>
        </p:txBody>
      </p:sp>
      <p:pic>
        <p:nvPicPr>
          <p:cNvPr descr="Free Actions Cliparts, Download Free Clip Art, Free Clip Art on Clipart  Library" id="502" name="Google Shape;50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647" y="9555"/>
            <a:ext cx="1149991" cy="125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5304" y="264085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trick Eating GIF by SpongeBob SquarePants - Find &amp; Share on GIPHY" id="504" name="Google Shape;50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3843" y="2137655"/>
            <a:ext cx="476250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92209" y="84115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