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717" r:id="rId3"/>
    <p:sldMasterId id="2147483718" r:id="rId4"/>
    <p:sldMasterId id="2147483719" r:id="rId5"/>
    <p:sldMasterId id="2147483720" r:id="rId6"/>
    <p:sldMasterId id="2147483721" r:id="rId7"/>
    <p:sldMasterId id="2147483722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</p:sldIdLst>
  <p:sldSz cy="5143500" cx="9144000"/>
  <p:notesSz cx="6858000" cy="9144000"/>
  <p:embeddedFontLst>
    <p:embeddedFont>
      <p:font typeface="Garamond"/>
      <p:regular r:id="rId47"/>
      <p:bold r:id="rId48"/>
      <p:italic r:id="rId49"/>
      <p:boldItalic r:id="rId50"/>
    </p:embeddedFont>
    <p:embeddedFont>
      <p:font typeface="Pontano Sans"/>
      <p:regular r:id="rId51"/>
    </p:embeddedFont>
    <p:embeddedFont>
      <p:font typeface="Century Gothic"/>
      <p:regular r:id="rId52"/>
      <p:bold r:id="rId53"/>
      <p:italic r:id="rId54"/>
      <p:boldItalic r:id="rId55"/>
    </p:embeddedFont>
    <p:embeddedFont>
      <p:font typeface="Bangers"/>
      <p:regular r:id="rId56"/>
    </p:embeddedFont>
    <p:embeddedFont>
      <p:font typeface="Roboto"/>
      <p:regular r:id="rId57"/>
      <p:bold r:id="rId58"/>
      <p:italic r:id="rId59"/>
      <p:boldItalic r:id="rId60"/>
    </p:embeddedFont>
    <p:embeddedFont>
      <p:font typeface="Amatic SC"/>
      <p:regular r:id="rId61"/>
      <p:bold r:id="rId62"/>
    </p:embeddedFont>
    <p:embeddedFont>
      <p:font typeface="Cabin"/>
      <p:regular r:id="rId63"/>
      <p:bold r:id="rId64"/>
      <p:italic r:id="rId65"/>
      <p:boldItalic r:id="rId66"/>
    </p:embeddedFont>
    <p:embeddedFont>
      <p:font typeface="Source Code Pro"/>
      <p:regular r:id="rId67"/>
      <p:bold r:id="rId68"/>
      <p:italic r:id="rId69"/>
      <p:boldItalic r:id="rId70"/>
    </p:embeddedFont>
    <p:embeddedFont>
      <p:font typeface="Tahoma"/>
      <p:regular r:id="rId71"/>
      <p:bold r:id="rId72"/>
    </p:embeddedFont>
    <p:embeddedFont>
      <p:font typeface="Sorts Mill Goudy"/>
      <p:regular r:id="rId73"/>
      <p:italic r:id="rId74"/>
    </p:embeddedFont>
    <p:embeddedFont>
      <p:font typeface="Cabin Condensed"/>
      <p:regular r:id="rId75"/>
      <p:bold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notesMaster" Target="notesMasters/notesMaster1.xml"/><Relationship Id="rId48" Type="http://schemas.openxmlformats.org/officeDocument/2006/relationships/font" Target="fonts/Garamond-bold.fntdata"/><Relationship Id="rId47" Type="http://schemas.openxmlformats.org/officeDocument/2006/relationships/font" Target="fonts/Garamond-regular.fntdata"/><Relationship Id="rId49" Type="http://schemas.openxmlformats.org/officeDocument/2006/relationships/font" Target="fonts/Garamond-italic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73" Type="http://schemas.openxmlformats.org/officeDocument/2006/relationships/font" Target="fonts/SortsMillGoudy-regular.fntdata"/><Relationship Id="rId72" Type="http://schemas.openxmlformats.org/officeDocument/2006/relationships/font" Target="fonts/Tahoma-bold.fntdata"/><Relationship Id="rId31" Type="http://schemas.openxmlformats.org/officeDocument/2006/relationships/slide" Target="slides/slide22.xml"/><Relationship Id="rId75" Type="http://schemas.openxmlformats.org/officeDocument/2006/relationships/font" Target="fonts/CabinCondensed-regular.fntdata"/><Relationship Id="rId30" Type="http://schemas.openxmlformats.org/officeDocument/2006/relationships/slide" Target="slides/slide21.xml"/><Relationship Id="rId74" Type="http://schemas.openxmlformats.org/officeDocument/2006/relationships/font" Target="fonts/SortsMillGoudy-italic.fntdata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76" Type="http://schemas.openxmlformats.org/officeDocument/2006/relationships/font" Target="fonts/CabinCondensed-bold.fntdata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71" Type="http://schemas.openxmlformats.org/officeDocument/2006/relationships/font" Target="fonts/Tahoma-regular.fntdata"/><Relationship Id="rId70" Type="http://schemas.openxmlformats.org/officeDocument/2006/relationships/font" Target="fonts/SourceCodePro-boldItalic.fntdata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font" Target="fonts/AmaticSC-bold.fntdata"/><Relationship Id="rId61" Type="http://schemas.openxmlformats.org/officeDocument/2006/relationships/font" Target="fonts/AmaticSC-regular.fntdata"/><Relationship Id="rId20" Type="http://schemas.openxmlformats.org/officeDocument/2006/relationships/slide" Target="slides/slide11.xml"/><Relationship Id="rId64" Type="http://schemas.openxmlformats.org/officeDocument/2006/relationships/font" Target="fonts/Cabin-bold.fntdata"/><Relationship Id="rId63" Type="http://schemas.openxmlformats.org/officeDocument/2006/relationships/font" Target="fonts/Cabin-regular.fntdata"/><Relationship Id="rId22" Type="http://schemas.openxmlformats.org/officeDocument/2006/relationships/slide" Target="slides/slide13.xml"/><Relationship Id="rId66" Type="http://schemas.openxmlformats.org/officeDocument/2006/relationships/font" Target="fonts/Cabin-boldItalic.fntdata"/><Relationship Id="rId21" Type="http://schemas.openxmlformats.org/officeDocument/2006/relationships/slide" Target="slides/slide12.xml"/><Relationship Id="rId65" Type="http://schemas.openxmlformats.org/officeDocument/2006/relationships/font" Target="fonts/Cabin-italic.fntdata"/><Relationship Id="rId24" Type="http://schemas.openxmlformats.org/officeDocument/2006/relationships/slide" Target="slides/slide15.xml"/><Relationship Id="rId68" Type="http://schemas.openxmlformats.org/officeDocument/2006/relationships/font" Target="fonts/SourceCodePro-bold.fntdata"/><Relationship Id="rId23" Type="http://schemas.openxmlformats.org/officeDocument/2006/relationships/slide" Target="slides/slide14.xml"/><Relationship Id="rId67" Type="http://schemas.openxmlformats.org/officeDocument/2006/relationships/font" Target="fonts/SourceCodePro-regular.fntdata"/><Relationship Id="rId60" Type="http://schemas.openxmlformats.org/officeDocument/2006/relationships/font" Target="fonts/Roboto-boldItalic.fntdata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schemas.openxmlformats.org/officeDocument/2006/relationships/font" Target="fonts/SourceCodePro-italic.fnt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PontanoSans-regular.fntdata"/><Relationship Id="rId50" Type="http://schemas.openxmlformats.org/officeDocument/2006/relationships/font" Target="fonts/Garamond-boldItalic.fntdata"/><Relationship Id="rId53" Type="http://schemas.openxmlformats.org/officeDocument/2006/relationships/font" Target="fonts/CenturyGothic-bold.fntdata"/><Relationship Id="rId52" Type="http://schemas.openxmlformats.org/officeDocument/2006/relationships/font" Target="fonts/CenturyGothic-regular.fntdata"/><Relationship Id="rId11" Type="http://schemas.openxmlformats.org/officeDocument/2006/relationships/slide" Target="slides/slide2.xml"/><Relationship Id="rId55" Type="http://schemas.openxmlformats.org/officeDocument/2006/relationships/font" Target="fonts/CenturyGothic-boldItalic.fntdata"/><Relationship Id="rId10" Type="http://schemas.openxmlformats.org/officeDocument/2006/relationships/slide" Target="slides/slide1.xml"/><Relationship Id="rId54" Type="http://schemas.openxmlformats.org/officeDocument/2006/relationships/font" Target="fonts/CenturyGothic-italic.fntdata"/><Relationship Id="rId13" Type="http://schemas.openxmlformats.org/officeDocument/2006/relationships/slide" Target="slides/slide4.xml"/><Relationship Id="rId57" Type="http://schemas.openxmlformats.org/officeDocument/2006/relationships/font" Target="fonts/Roboto-regular.fntdata"/><Relationship Id="rId12" Type="http://schemas.openxmlformats.org/officeDocument/2006/relationships/slide" Target="slides/slide3.xml"/><Relationship Id="rId56" Type="http://schemas.openxmlformats.org/officeDocument/2006/relationships/font" Target="fonts/Bangers-regular.fntdata"/><Relationship Id="rId15" Type="http://schemas.openxmlformats.org/officeDocument/2006/relationships/slide" Target="slides/slide6.xml"/><Relationship Id="rId59" Type="http://schemas.openxmlformats.org/officeDocument/2006/relationships/font" Target="fonts/Roboto-italic.fntdata"/><Relationship Id="rId14" Type="http://schemas.openxmlformats.org/officeDocument/2006/relationships/slide" Target="slides/slide5.xml"/><Relationship Id="rId58" Type="http://schemas.openxmlformats.org/officeDocument/2006/relationships/font" Target="fonts/Roboto-bold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6b2ab36d52_0_19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6b2ab36d52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6b1797318b_1_1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6b1797318b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70c1256c07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70c1256c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6b1797318b_1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g6b1797318b_1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5f391192_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6b2ab36d52_0_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6b2ab36d5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6b2ab36d52_0_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6b2ab36d5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6b2ab36d52_0_9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6b2ab36d52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b2ab36d52_0_6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g6b2ab36d5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6b2ab36d52_0_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6b2ab36d5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6b14f360d1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6b14f360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6b2ab36d52_0_10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6b2ab36d5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6b1797318b_16_259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g6b1797318b_16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6b1797318b_16_264:notes"/>
          <p:cNvSpPr txBox="1"/>
          <p:nvPr>
            <p:ph idx="1" type="body"/>
          </p:nvPr>
        </p:nvSpPr>
        <p:spPr>
          <a:xfrm flipH="1"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TTYPA Activity with School Visit Forms </a:t>
            </a:r>
            <a:endParaRPr/>
          </a:p>
        </p:txBody>
      </p:sp>
      <p:sp>
        <p:nvSpPr>
          <p:cNvPr id="668" name="Google Shape;668;g6b1797318b_16_264:notes"/>
          <p:cNvSpPr/>
          <p:nvPr>
            <p:ph idx="2" type="sldImg"/>
          </p:nvPr>
        </p:nvSpPr>
        <p:spPr>
          <a:xfrm>
            <a:off x="380206" y="685800"/>
            <a:ext cx="6097588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6b1797318b_16_505:notes"/>
          <p:cNvSpPr/>
          <p:nvPr>
            <p:ph idx="2" type="sldImg"/>
          </p:nvPr>
        </p:nvSpPr>
        <p:spPr>
          <a:xfrm>
            <a:off x="380206" y="685800"/>
            <a:ext cx="6097588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4" name="Google Shape;674;g6b1797318b_16_505:notes"/>
          <p:cNvSpPr txBox="1"/>
          <p:nvPr>
            <p:ph idx="1" type="body"/>
          </p:nvPr>
        </p:nvSpPr>
        <p:spPr>
          <a:xfrm flipH="1"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5" name="Google Shape;675;g6b1797318b_16_505:notes"/>
          <p:cNvSpPr txBox="1"/>
          <p:nvPr>
            <p:ph idx="12" type="sldNum"/>
          </p:nvPr>
        </p:nvSpPr>
        <p:spPr>
          <a:xfrm flipH="1">
            <a:off x="1587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6b1797318b_16_533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3" name="Google Shape;683;g6b1797318b_16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6b2ab36d52_0_0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g6b2ab36d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6b1797318b_1_20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6b1797318b_1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6b2ab36d52_0_1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6" name="Google Shape;706;g6b2ab36d52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6b1797318b_16_538:notes"/>
          <p:cNvSpPr txBox="1"/>
          <p:nvPr>
            <p:ph idx="1" type="body"/>
          </p:nvPr>
        </p:nvSpPr>
        <p:spPr>
          <a:xfrm flipH="1"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Good Luck and see you on September 8th! </a:t>
            </a:r>
            <a:endParaRPr/>
          </a:p>
        </p:txBody>
      </p:sp>
      <p:sp>
        <p:nvSpPr>
          <p:cNvPr id="714" name="Google Shape;714;g6b1797318b_16_538:notes"/>
          <p:cNvSpPr/>
          <p:nvPr>
            <p:ph idx="2" type="sldImg"/>
          </p:nvPr>
        </p:nvSpPr>
        <p:spPr>
          <a:xfrm>
            <a:off x="380206" y="685800"/>
            <a:ext cx="6097588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6b1797318b_1_2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6b1797318b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6b1797318b_1_1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6b1797318b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6b1797318b_1_1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6b1797318b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6b1797318b_16_121:notes"/>
          <p:cNvSpPr/>
          <p:nvPr>
            <p:ph idx="2" type="sldImg"/>
          </p:nvPr>
        </p:nvSpPr>
        <p:spPr>
          <a:xfrm>
            <a:off x="380206" y="685800"/>
            <a:ext cx="6097588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4" name="Google Shape;744;g6b1797318b_16_121:notes"/>
          <p:cNvSpPr txBox="1"/>
          <p:nvPr>
            <p:ph idx="1" type="body"/>
          </p:nvPr>
        </p:nvSpPr>
        <p:spPr>
          <a:xfrm flipH="1"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eorgia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This digital platform is a “Toolbox” to help you reach your students using enjoyable activities that will make a difference in your teaching experience.  It includes a variety of teaching resources.</a:t>
            </a:r>
            <a:endParaRPr sz="11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The Toolbox is designed to provide a pedagogical foundation and support you with challenges you may encounter teaching English as a Foreign Language (EFL) in the Israeli school settings throughout the year. </a:t>
            </a:r>
            <a:endParaRPr sz="11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5" name="Google Shape;745;g6b1797318b_16_121:notes"/>
          <p:cNvSpPr txBox="1"/>
          <p:nvPr>
            <p:ph idx="12" type="sldNum"/>
          </p:nvPr>
        </p:nvSpPr>
        <p:spPr>
          <a:xfrm flipH="1">
            <a:off x="1587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6b2ab36d52_0_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6b2ab36d5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6b14f360d1_0_1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6b14f360d1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6b1797318b_1_1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6b1797318b_1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6b1797318b_1_1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6b1797318b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6b2ab36d52_0_1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6b2ab36d52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6b1797318b_6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g6b1797318b_6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6b2ab36d52_0_1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6b2ab36d52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6b1797318b_1_17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6b1797318b_1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6b2ab36d52_0_2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6b2ab36d52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1031425" y="1991850"/>
            <a:ext cx="49476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letely blank">
  <p:cSld name="BLANK_2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Inverse">
  <p:cSld name="BLANK_1">
    <p:bg>
      <p:bgPr>
        <a:solidFill>
          <a:srgbClr val="000000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 rot="10800000">
            <a:off x="4511857" y="-125"/>
            <a:ext cx="46323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" name="Google Shape;60;p14"/>
          <p:cNvGrpSpPr/>
          <p:nvPr/>
        </p:nvGrpSpPr>
        <p:grpSpPr>
          <a:xfrm flipH="1" rot="10800000">
            <a:off x="3558544" y="-125"/>
            <a:ext cx="953312" cy="5143625"/>
            <a:chOff x="1962000" y="-125"/>
            <a:chExt cx="953312" cy="5143625"/>
          </a:xfrm>
        </p:grpSpPr>
        <p:sp>
          <p:nvSpPr>
            <p:cNvPr id="61" name="Google Shape;61;p14"/>
            <p:cNvSpPr/>
            <p:nvPr/>
          </p:nvSpPr>
          <p:spPr>
            <a:xfrm flipH="1" rot="10800000">
              <a:off x="2469212" y="0"/>
              <a:ext cx="446100" cy="5143500"/>
            </a:xfrm>
            <a:prstGeom prst="rect">
              <a:avLst/>
            </a:prstGeom>
            <a:gradFill>
              <a:gsLst>
                <a:gs pos="0">
                  <a:srgbClr val="3177EE"/>
                </a:gs>
                <a:gs pos="100000">
                  <a:srgbClr val="113D8A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4"/>
            <p:cNvSpPr/>
            <p:nvPr/>
          </p:nvSpPr>
          <p:spPr>
            <a:xfrm flipH="1">
              <a:off x="2291597" y="-125"/>
              <a:ext cx="184200" cy="5143500"/>
            </a:xfrm>
            <a:prstGeom prst="rect">
              <a:avLst/>
            </a:prstGeom>
            <a:gradFill>
              <a:gsLst>
                <a:gs pos="0">
                  <a:srgbClr val="75DDFF"/>
                </a:gs>
                <a:gs pos="100000">
                  <a:srgbClr val="09B1E9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4"/>
            <p:cNvSpPr/>
            <p:nvPr/>
          </p:nvSpPr>
          <p:spPr>
            <a:xfrm flipH="1" rot="10800000">
              <a:off x="2207413" y="0"/>
              <a:ext cx="90600" cy="5143500"/>
            </a:xfrm>
            <a:prstGeom prst="rect">
              <a:avLst/>
            </a:prstGeom>
            <a:gradFill>
              <a:gsLst>
                <a:gs pos="0">
                  <a:srgbClr val="C6F18D"/>
                </a:gs>
                <a:gs pos="100000">
                  <a:srgbClr val="8AD82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4"/>
            <p:cNvSpPr/>
            <p:nvPr/>
          </p:nvSpPr>
          <p:spPr>
            <a:xfrm flipH="1">
              <a:off x="1962000" y="0"/>
              <a:ext cx="247800" cy="5143500"/>
            </a:xfrm>
            <a:prstGeom prst="rect">
              <a:avLst/>
            </a:prstGeom>
            <a:gradFill>
              <a:gsLst>
                <a:gs pos="0">
                  <a:srgbClr val="1077D2"/>
                </a:gs>
                <a:gs pos="100000">
                  <a:srgbClr val="09315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" name="Google Shape;65;p14"/>
          <p:cNvSpPr txBox="1"/>
          <p:nvPr>
            <p:ph type="ctrTitle"/>
          </p:nvPr>
        </p:nvSpPr>
        <p:spPr>
          <a:xfrm>
            <a:off x="4965100" y="1991825"/>
            <a:ext cx="3704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2469212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/>
          <p:nvPr/>
        </p:nvSpPr>
        <p:spPr>
          <a:xfrm rot="10800000">
            <a:off x="2291597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/>
          <p:nvPr/>
        </p:nvSpPr>
        <p:spPr>
          <a:xfrm>
            <a:off x="2207413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/>
          <p:nvPr/>
        </p:nvSpPr>
        <p:spPr>
          <a:xfrm rot="10800000">
            <a:off x="1962000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/>
          <p:nvPr/>
        </p:nvSpPr>
        <p:spPr>
          <a:xfrm rot="10800000">
            <a:off x="2908100" y="-125"/>
            <a:ext cx="62430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 txBox="1"/>
          <p:nvPr>
            <p:ph type="ctrTitle"/>
          </p:nvPr>
        </p:nvSpPr>
        <p:spPr>
          <a:xfrm>
            <a:off x="3451475" y="2045250"/>
            <a:ext cx="51543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0"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0"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0"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0"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0"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0"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0"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0"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0" sz="3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3" name="Google Shape;73;p15"/>
          <p:cNvSpPr txBox="1"/>
          <p:nvPr>
            <p:ph idx="1" type="subTitle"/>
          </p:nvPr>
        </p:nvSpPr>
        <p:spPr>
          <a:xfrm>
            <a:off x="3451475" y="2680575"/>
            <a:ext cx="5154300" cy="4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3CC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3CC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3CC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3CC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3CC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3CC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3CC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3CC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3CCFF"/>
                </a:solidFill>
              </a:defRPr>
            </a:lvl9pPr>
          </a:lstStyle>
          <a:p/>
        </p:txBody>
      </p:sp>
      <p:sp>
        <p:nvSpPr>
          <p:cNvPr id="74" name="Google Shape;74;p15"/>
          <p:cNvSpPr txBox="1"/>
          <p:nvPr>
            <p:ph idx="12" type="sldNum"/>
          </p:nvPr>
        </p:nvSpPr>
        <p:spPr>
          <a:xfrm>
            <a:off x="85295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1pPr>
            <a:lvl2pPr lvl="1" rtl="0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2pPr>
            <a:lvl3pPr lvl="2" rtl="0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3pPr>
            <a:lvl4pPr lvl="3" rtl="0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4pPr>
            <a:lvl5pPr lvl="4" rtl="0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5pPr>
            <a:lvl6pPr lvl="5" rtl="0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6pPr>
            <a:lvl7pPr lvl="6" rtl="0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7pPr>
            <a:lvl8pPr lvl="7" rtl="0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8pPr>
            <a:lvl9pPr lvl="8" rtl="0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 rot="-5400000">
            <a:off x="200" y="877900"/>
            <a:ext cx="658200" cy="6591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/>
          <p:nvPr/>
        </p:nvSpPr>
        <p:spPr>
          <a:xfrm>
            <a:off x="6738387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/>
          <p:nvPr/>
        </p:nvSpPr>
        <p:spPr>
          <a:xfrm rot="10800000">
            <a:off x="6560772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/>
          <p:nvPr/>
        </p:nvSpPr>
        <p:spPr>
          <a:xfrm>
            <a:off x="6476588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/>
          <p:nvPr/>
        </p:nvSpPr>
        <p:spPr>
          <a:xfrm rot="10800000">
            <a:off x="6231175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/>
          <p:nvPr/>
        </p:nvSpPr>
        <p:spPr>
          <a:xfrm rot="10800000">
            <a:off x="7182000" y="-125"/>
            <a:ext cx="19620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985175" y="766700"/>
            <a:ext cx="4486200" cy="37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Font typeface="Droid Serif"/>
              <a:buChar char="➝"/>
              <a:defRPr i="1" sz="3000">
                <a:latin typeface="Droid Serif"/>
                <a:ea typeface="Droid Serif"/>
                <a:cs typeface="Droid Serif"/>
                <a:sym typeface="Droid Serif"/>
              </a:defRPr>
            </a:lvl1pPr>
            <a:lvl2pPr indent="-419100" lvl="1" marL="9144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⇾"/>
              <a:defRPr i="1" sz="3000">
                <a:latin typeface="Droid Serif"/>
                <a:ea typeface="Droid Serif"/>
                <a:cs typeface="Droid Serif"/>
                <a:sym typeface="Droid Serif"/>
              </a:defRPr>
            </a:lvl2pPr>
            <a:lvl3pPr indent="-419100" lvl="2" marL="13716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i="1" sz="3000">
                <a:latin typeface="Droid Serif"/>
                <a:ea typeface="Droid Serif"/>
                <a:cs typeface="Droid Serif"/>
                <a:sym typeface="Droid Serif"/>
              </a:defRPr>
            </a:lvl3pPr>
            <a:lvl4pPr indent="-419100" lvl="3" marL="18288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i="1" sz="3000">
                <a:latin typeface="Droid Serif"/>
                <a:ea typeface="Droid Serif"/>
                <a:cs typeface="Droid Serif"/>
                <a:sym typeface="Droid Serif"/>
              </a:defRPr>
            </a:lvl4pPr>
            <a:lvl5pPr indent="-419100" lvl="4" marL="22860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i="1" sz="3000">
                <a:latin typeface="Droid Serif"/>
                <a:ea typeface="Droid Serif"/>
                <a:cs typeface="Droid Serif"/>
                <a:sym typeface="Droid Serif"/>
              </a:defRPr>
            </a:lvl5pPr>
            <a:lvl6pPr indent="-419100" lvl="5" marL="27432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i="1" sz="3000">
                <a:latin typeface="Droid Serif"/>
                <a:ea typeface="Droid Serif"/>
                <a:cs typeface="Droid Serif"/>
                <a:sym typeface="Droid Serif"/>
              </a:defRPr>
            </a:lvl6pPr>
            <a:lvl7pPr indent="-419100" lvl="6" marL="32004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i="1" sz="3000">
                <a:latin typeface="Droid Serif"/>
                <a:ea typeface="Droid Serif"/>
                <a:cs typeface="Droid Serif"/>
                <a:sym typeface="Droid Serif"/>
              </a:defRPr>
            </a:lvl7pPr>
            <a:lvl8pPr indent="-419100" lvl="7" marL="36576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i="1" sz="3000">
                <a:latin typeface="Droid Serif"/>
                <a:ea typeface="Droid Serif"/>
                <a:cs typeface="Droid Serif"/>
                <a:sym typeface="Droid Serif"/>
              </a:defRPr>
            </a:lvl8pPr>
            <a:lvl9pPr indent="-419100" lvl="8" marL="411480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i="1" sz="3000"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/>
        </p:txBody>
      </p:sp>
      <p:sp>
        <p:nvSpPr>
          <p:cNvPr id="83" name="Google Shape;83;p16"/>
          <p:cNvSpPr txBox="1"/>
          <p:nvPr/>
        </p:nvSpPr>
        <p:spPr>
          <a:xfrm>
            <a:off x="0" y="785283"/>
            <a:ext cx="6591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rPr>
              <a:t>“</a:t>
            </a:r>
            <a:endParaRPr b="1" sz="7200">
              <a:solidFill>
                <a:srgbClr val="FFFFFF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56062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 rot="-5400000">
            <a:off x="-100" y="878175"/>
            <a:ext cx="269100" cy="2694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/>
          <p:nvPr/>
        </p:nvSpPr>
        <p:spPr>
          <a:xfrm>
            <a:off x="6738387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/>
          <p:nvPr/>
        </p:nvSpPr>
        <p:spPr>
          <a:xfrm rot="10800000">
            <a:off x="6560772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6476588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/>
          <p:nvPr/>
        </p:nvSpPr>
        <p:spPr>
          <a:xfrm rot="10800000">
            <a:off x="6231175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/>
          <p:nvPr/>
        </p:nvSpPr>
        <p:spPr>
          <a:xfrm rot="10800000">
            <a:off x="7182000" y="-125"/>
            <a:ext cx="19620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 txBox="1"/>
          <p:nvPr>
            <p:ph type="title"/>
          </p:nvPr>
        </p:nvSpPr>
        <p:spPr>
          <a:xfrm>
            <a:off x="457200" y="563300"/>
            <a:ext cx="5301300" cy="7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457200" y="1406944"/>
            <a:ext cx="5301300" cy="31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➝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⇾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9pPr>
          </a:lstStyle>
          <a:p/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56062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 rot="-5400000">
            <a:off x="-100" y="878175"/>
            <a:ext cx="269100" cy="2694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/>
          <p:nvPr/>
        </p:nvSpPr>
        <p:spPr>
          <a:xfrm>
            <a:off x="6738387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8"/>
          <p:cNvSpPr/>
          <p:nvPr/>
        </p:nvSpPr>
        <p:spPr>
          <a:xfrm rot="10800000">
            <a:off x="6560772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8"/>
          <p:cNvSpPr/>
          <p:nvPr/>
        </p:nvSpPr>
        <p:spPr>
          <a:xfrm>
            <a:off x="6476588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/>
          <p:nvPr/>
        </p:nvSpPr>
        <p:spPr>
          <a:xfrm rot="10800000">
            <a:off x="6231175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/>
          <p:nvPr/>
        </p:nvSpPr>
        <p:spPr>
          <a:xfrm rot="10800000">
            <a:off x="7182000" y="-125"/>
            <a:ext cx="19620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 txBox="1"/>
          <p:nvPr>
            <p:ph type="title"/>
          </p:nvPr>
        </p:nvSpPr>
        <p:spPr>
          <a:xfrm>
            <a:off x="457200" y="563300"/>
            <a:ext cx="5301300" cy="7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457200" y="1409500"/>
            <a:ext cx="2573100" cy="33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600"/>
              </a:spcBef>
              <a:spcAft>
                <a:spcPts val="0"/>
              </a:spcAft>
              <a:buSzPts val="1600"/>
              <a:buChar char="➝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⇾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9pPr>
          </a:lstStyle>
          <a:p/>
        </p:txBody>
      </p:sp>
      <p:sp>
        <p:nvSpPr>
          <p:cNvPr id="104" name="Google Shape;104;p18"/>
          <p:cNvSpPr txBox="1"/>
          <p:nvPr>
            <p:ph idx="2" type="body"/>
          </p:nvPr>
        </p:nvSpPr>
        <p:spPr>
          <a:xfrm>
            <a:off x="3185326" y="1409500"/>
            <a:ext cx="2573100" cy="33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600"/>
              </a:spcBef>
              <a:spcAft>
                <a:spcPts val="0"/>
              </a:spcAft>
              <a:buSzPts val="1600"/>
              <a:buChar char="➝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⇾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9pPr>
          </a:lstStyle>
          <a:p/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56062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/>
        </p:nvSpPr>
        <p:spPr>
          <a:xfrm rot="-5400000">
            <a:off x="-100" y="878175"/>
            <a:ext cx="269100" cy="2694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9"/>
          <p:cNvSpPr/>
          <p:nvPr/>
        </p:nvSpPr>
        <p:spPr>
          <a:xfrm>
            <a:off x="6738387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9"/>
          <p:cNvSpPr/>
          <p:nvPr/>
        </p:nvSpPr>
        <p:spPr>
          <a:xfrm rot="10800000">
            <a:off x="6560772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"/>
          <p:cNvSpPr/>
          <p:nvPr/>
        </p:nvSpPr>
        <p:spPr>
          <a:xfrm>
            <a:off x="6476588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9"/>
          <p:cNvSpPr/>
          <p:nvPr/>
        </p:nvSpPr>
        <p:spPr>
          <a:xfrm rot="10800000">
            <a:off x="6231175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/>
          <p:nvPr/>
        </p:nvSpPr>
        <p:spPr>
          <a:xfrm rot="10800000">
            <a:off x="7182000" y="0"/>
            <a:ext cx="19620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 txBox="1"/>
          <p:nvPr>
            <p:ph type="title"/>
          </p:nvPr>
        </p:nvSpPr>
        <p:spPr>
          <a:xfrm>
            <a:off x="457200" y="563300"/>
            <a:ext cx="5301300" cy="7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457200" y="1409500"/>
            <a:ext cx="1708800" cy="33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➝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⇾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9pPr>
          </a:lstStyle>
          <a:p/>
        </p:txBody>
      </p:sp>
      <p:sp>
        <p:nvSpPr>
          <p:cNvPr id="115" name="Google Shape;115;p19"/>
          <p:cNvSpPr txBox="1"/>
          <p:nvPr>
            <p:ph idx="2" type="body"/>
          </p:nvPr>
        </p:nvSpPr>
        <p:spPr>
          <a:xfrm>
            <a:off x="2253487" y="1409500"/>
            <a:ext cx="1708800" cy="33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➝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⇾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9pPr>
          </a:lstStyle>
          <a:p/>
        </p:txBody>
      </p:sp>
      <p:sp>
        <p:nvSpPr>
          <p:cNvPr id="116" name="Google Shape;116;p19"/>
          <p:cNvSpPr txBox="1"/>
          <p:nvPr>
            <p:ph idx="3" type="body"/>
          </p:nvPr>
        </p:nvSpPr>
        <p:spPr>
          <a:xfrm>
            <a:off x="4049775" y="1409500"/>
            <a:ext cx="1708800" cy="33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➝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⇾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9pPr>
          </a:lstStyle>
          <a:p/>
        </p:txBody>
      </p:sp>
      <p:sp>
        <p:nvSpPr>
          <p:cNvPr id="117" name="Google Shape;117;p19"/>
          <p:cNvSpPr txBox="1"/>
          <p:nvPr>
            <p:ph idx="12" type="sldNum"/>
          </p:nvPr>
        </p:nvSpPr>
        <p:spPr>
          <a:xfrm>
            <a:off x="56062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/>
          <p:nvPr/>
        </p:nvSpPr>
        <p:spPr>
          <a:xfrm rot="-5400000">
            <a:off x="-100" y="878175"/>
            <a:ext cx="269100" cy="2694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/>
          <p:nvPr/>
        </p:nvSpPr>
        <p:spPr>
          <a:xfrm>
            <a:off x="6738387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/>
          <p:nvPr/>
        </p:nvSpPr>
        <p:spPr>
          <a:xfrm rot="10800000">
            <a:off x="6560772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/>
          <p:nvPr/>
        </p:nvSpPr>
        <p:spPr>
          <a:xfrm>
            <a:off x="6476588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/>
          <p:nvPr/>
        </p:nvSpPr>
        <p:spPr>
          <a:xfrm rot="10800000">
            <a:off x="6231175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/>
          <p:nvPr/>
        </p:nvSpPr>
        <p:spPr>
          <a:xfrm rot="10800000">
            <a:off x="7182000" y="0"/>
            <a:ext cx="19620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0"/>
          <p:cNvSpPr txBox="1"/>
          <p:nvPr>
            <p:ph type="title"/>
          </p:nvPr>
        </p:nvSpPr>
        <p:spPr>
          <a:xfrm>
            <a:off x="457200" y="563300"/>
            <a:ext cx="5301300" cy="7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26" name="Google Shape;126;p20"/>
          <p:cNvSpPr txBox="1"/>
          <p:nvPr>
            <p:ph idx="12" type="sldNum"/>
          </p:nvPr>
        </p:nvSpPr>
        <p:spPr>
          <a:xfrm>
            <a:off x="56062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alf image">
  <p:cSld name="TITLE_ONL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/>
        </p:nvSpPr>
        <p:spPr>
          <a:xfrm rot="10800000">
            <a:off x="4511857" y="-125"/>
            <a:ext cx="46323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21"/>
          <p:cNvGrpSpPr/>
          <p:nvPr/>
        </p:nvGrpSpPr>
        <p:grpSpPr>
          <a:xfrm flipH="1" rot="10800000">
            <a:off x="4095344" y="-125"/>
            <a:ext cx="953312" cy="5143625"/>
            <a:chOff x="1962000" y="-125"/>
            <a:chExt cx="953312" cy="5143625"/>
          </a:xfrm>
        </p:grpSpPr>
        <p:sp>
          <p:nvSpPr>
            <p:cNvPr id="130" name="Google Shape;130;p21"/>
            <p:cNvSpPr/>
            <p:nvPr/>
          </p:nvSpPr>
          <p:spPr>
            <a:xfrm flipH="1" rot="10800000">
              <a:off x="2469212" y="0"/>
              <a:ext cx="446100" cy="5143500"/>
            </a:xfrm>
            <a:prstGeom prst="rect">
              <a:avLst/>
            </a:prstGeom>
            <a:gradFill>
              <a:gsLst>
                <a:gs pos="0">
                  <a:srgbClr val="3177EE"/>
                </a:gs>
                <a:gs pos="100000">
                  <a:srgbClr val="113D8A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1"/>
            <p:cNvSpPr/>
            <p:nvPr/>
          </p:nvSpPr>
          <p:spPr>
            <a:xfrm flipH="1">
              <a:off x="2291597" y="-125"/>
              <a:ext cx="184200" cy="5143500"/>
            </a:xfrm>
            <a:prstGeom prst="rect">
              <a:avLst/>
            </a:prstGeom>
            <a:gradFill>
              <a:gsLst>
                <a:gs pos="0">
                  <a:srgbClr val="75DDFF"/>
                </a:gs>
                <a:gs pos="100000">
                  <a:srgbClr val="09B1E9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1"/>
            <p:cNvSpPr/>
            <p:nvPr/>
          </p:nvSpPr>
          <p:spPr>
            <a:xfrm flipH="1" rot="10800000">
              <a:off x="2207413" y="0"/>
              <a:ext cx="90600" cy="5143500"/>
            </a:xfrm>
            <a:prstGeom prst="rect">
              <a:avLst/>
            </a:prstGeom>
            <a:gradFill>
              <a:gsLst>
                <a:gs pos="0">
                  <a:srgbClr val="C6F18D"/>
                </a:gs>
                <a:gs pos="100000">
                  <a:srgbClr val="8AD82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1"/>
            <p:cNvSpPr/>
            <p:nvPr/>
          </p:nvSpPr>
          <p:spPr>
            <a:xfrm flipH="1">
              <a:off x="1962000" y="0"/>
              <a:ext cx="247800" cy="5143500"/>
            </a:xfrm>
            <a:prstGeom prst="rect">
              <a:avLst/>
            </a:prstGeom>
            <a:gradFill>
              <a:gsLst>
                <a:gs pos="0">
                  <a:srgbClr val="1077D2"/>
                </a:gs>
                <a:gs pos="100000">
                  <a:srgbClr val="09315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" name="Google Shape;134;p21"/>
          <p:cNvSpPr/>
          <p:nvPr/>
        </p:nvSpPr>
        <p:spPr>
          <a:xfrm rot="-5400000">
            <a:off x="-100" y="878175"/>
            <a:ext cx="269100" cy="2694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 txBox="1"/>
          <p:nvPr>
            <p:ph type="title"/>
          </p:nvPr>
        </p:nvSpPr>
        <p:spPr>
          <a:xfrm>
            <a:off x="457200" y="751550"/>
            <a:ext cx="3142200" cy="7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36" name="Google Shape;136;p21"/>
          <p:cNvSpPr txBox="1"/>
          <p:nvPr>
            <p:ph idx="12" type="sldNum"/>
          </p:nvPr>
        </p:nvSpPr>
        <p:spPr>
          <a:xfrm>
            <a:off x="844305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457200" y="1725427"/>
            <a:ext cx="3142200" cy="26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➝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⇾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266950" y="266700"/>
            <a:ext cx="4610100" cy="46101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3"/>
          <p:cNvSpPr txBox="1"/>
          <p:nvPr>
            <p:ph type="ctrTitle"/>
          </p:nvPr>
        </p:nvSpPr>
        <p:spPr>
          <a:xfrm>
            <a:off x="2733675" y="2116750"/>
            <a:ext cx="3676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143250" y="3373450"/>
            <a:ext cx="2857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  <a:highlight>
                  <a:srgbClr val="000000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  <a:highlight>
                  <a:srgbClr val="000000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4297650" y="44450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363175" y="4253900"/>
            <a:ext cx="72393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140" name="Google Shape;140;p22"/>
          <p:cNvSpPr/>
          <p:nvPr/>
        </p:nvSpPr>
        <p:spPr>
          <a:xfrm>
            <a:off x="8697912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2"/>
          <p:cNvSpPr/>
          <p:nvPr/>
        </p:nvSpPr>
        <p:spPr>
          <a:xfrm rot="10800000">
            <a:off x="8520297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2"/>
          <p:cNvSpPr/>
          <p:nvPr/>
        </p:nvSpPr>
        <p:spPr>
          <a:xfrm>
            <a:off x="8436113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2"/>
          <p:cNvSpPr/>
          <p:nvPr/>
        </p:nvSpPr>
        <p:spPr>
          <a:xfrm rot="10800000">
            <a:off x="8190700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2"/>
          <p:cNvSpPr txBox="1"/>
          <p:nvPr>
            <p:ph idx="12" type="sldNum"/>
          </p:nvPr>
        </p:nvSpPr>
        <p:spPr>
          <a:xfrm>
            <a:off x="75658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8697912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3"/>
          <p:cNvSpPr/>
          <p:nvPr/>
        </p:nvSpPr>
        <p:spPr>
          <a:xfrm rot="10800000">
            <a:off x="8520297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3"/>
          <p:cNvSpPr/>
          <p:nvPr/>
        </p:nvSpPr>
        <p:spPr>
          <a:xfrm>
            <a:off x="8436113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3"/>
          <p:cNvSpPr/>
          <p:nvPr/>
        </p:nvSpPr>
        <p:spPr>
          <a:xfrm rot="10800000">
            <a:off x="8190700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3"/>
          <p:cNvSpPr txBox="1"/>
          <p:nvPr>
            <p:ph idx="12" type="sldNum"/>
          </p:nvPr>
        </p:nvSpPr>
        <p:spPr>
          <a:xfrm>
            <a:off x="75658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dark">
  <p:cSld name="BLANK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 rot="10800000">
            <a:off x="-7161" y="0"/>
            <a:ext cx="91440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4"/>
          <p:cNvSpPr/>
          <p:nvPr/>
        </p:nvSpPr>
        <p:spPr>
          <a:xfrm>
            <a:off x="8697912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4"/>
          <p:cNvSpPr/>
          <p:nvPr/>
        </p:nvSpPr>
        <p:spPr>
          <a:xfrm rot="10800000">
            <a:off x="8520297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4"/>
          <p:cNvSpPr/>
          <p:nvPr/>
        </p:nvSpPr>
        <p:spPr>
          <a:xfrm>
            <a:off x="8436113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4"/>
          <p:cNvSpPr/>
          <p:nvPr/>
        </p:nvSpPr>
        <p:spPr>
          <a:xfrm rot="10800000">
            <a:off x="8190700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4"/>
          <p:cNvSpPr txBox="1"/>
          <p:nvPr>
            <p:ph idx="12" type="sldNum"/>
          </p:nvPr>
        </p:nvSpPr>
        <p:spPr>
          <a:xfrm>
            <a:off x="75658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AUTOLAYOUT">
    <p:bg>
      <p:bgPr>
        <a:solidFill>
          <a:srgbClr val="FFFFFF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5"/>
          <p:cNvSpPr txBox="1"/>
          <p:nvPr>
            <p:ph type="title"/>
          </p:nvPr>
        </p:nvSpPr>
        <p:spPr>
          <a:xfrm>
            <a:off x="311700" y="2540450"/>
            <a:ext cx="3119700" cy="203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3529200" y="2540450"/>
            <a:ext cx="5295300" cy="203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Char char="➝"/>
              <a:defRPr sz="16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⇾"/>
              <a:defRPr sz="1400"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￫"/>
              <a:defRPr sz="1400"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￫"/>
              <a:defRPr sz="1400">
                <a:solidFill>
                  <a:schemeClr val="dk2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￫"/>
              <a:defRPr sz="14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￫"/>
              <a:defRPr sz="1400">
                <a:solidFill>
                  <a:schemeClr val="dk2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￫"/>
              <a:defRPr sz="1400">
                <a:solidFill>
                  <a:schemeClr val="dk2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￫"/>
              <a:defRPr sz="1400">
                <a:solidFill>
                  <a:schemeClr val="dk2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￫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2" name="Google Shape;16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7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70" name="Google Shape;170;p27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71" name="Google Shape;17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8" name="Google Shape;17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81" name="Google Shape;181;p30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2" name="Google Shape;182;p30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3" name="Google Shape;18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86" name="Google Shape;18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89" name="Google Shape;189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0" name="Google Shape;19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bg>
      <p:bgPr>
        <a:solidFill>
          <a:srgbClr val="000000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676525" y="1247775"/>
            <a:ext cx="49053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Char char="⊙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9pPr>
          </a:lstStyle>
          <a:p/>
        </p:txBody>
      </p:sp>
      <p:sp>
        <p:nvSpPr>
          <p:cNvPr id="19" name="Google Shape;19;p4"/>
          <p:cNvSpPr txBox="1"/>
          <p:nvPr/>
        </p:nvSpPr>
        <p:spPr>
          <a:xfrm>
            <a:off x="1238250" y="705175"/>
            <a:ext cx="11787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0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“</a:t>
            </a:r>
            <a:endParaRPr b="1" sz="15000">
              <a:solidFill>
                <a:srgbClr val="FFFF00"/>
              </a:solidFill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3" name="Google Shape;19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6" name="Google Shape;196;p3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7" name="Google Shape;197;p34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8" name="Google Shape;198;p34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99" name="Google Shape;199;p3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200" name="Google Shape;20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203" name="Google Shape;20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206" name="Google Shape;206;p36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207" name="Google Shape;20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8" name="Google Shape;218;p39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19" name="Google Shape;219;p3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0" name="Google Shape;220;p3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p3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4" name="Google Shape;224;p40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5" name="Google Shape;225;p4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6" name="Google Shape;226;p4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7" name="Google Shape;227;p4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1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0" name="Google Shape;230;p41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1" name="Google Shape;231;p4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2" name="Google Shape;232;p4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3" name="Google Shape;233;p4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6" name="Google Shape;236;p42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7" name="Google Shape;237;p42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8" name="Google Shape;238;p4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9" name="Google Shape;239;p4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0" name="Google Shape;240;p4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3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3" name="Google Shape;243;p43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44" name="Google Shape;244;p43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5" name="Google Shape;245;p43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46" name="Google Shape;246;p43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7" name="Google Shape;247;p4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8" name="Google Shape;248;p4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9" name="Google Shape;249;p4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5"/>
          <p:cNvSpPr txBox="1"/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2" name="Google Shape;252;p4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3" name="Google Shape;253;p4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4" name="Google Shape;254;p4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7" name="Google Shape;257;p4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8" name="Google Shape;258;p4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6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1" name="Google Shape;261;p46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62" name="Google Shape;262;p46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63" name="Google Shape;263;p4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4" name="Google Shape;264;p4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5" name="Google Shape;265;p4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7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8" name="Google Shape;268;p47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47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70" name="Google Shape;270;p4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1" name="Google Shape;271;p4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2" name="Google Shape;272;p4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5" name="Google Shape;275;p48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6" name="Google Shape;276;p4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7" name="Google Shape;277;p4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8" name="Google Shape;278;p4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1" name="Google Shape;281;p49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2" name="Google Shape;282;p4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3" name="Google Shape;283;p4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4" name="Google Shape;284;p4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1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3" name="Google Shape;293;p51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4" name="Google Shape;294;p5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5" name="Google Shape;295;p5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6" name="Google Shape;296;p5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9" name="Google Shape;299;p5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0" name="Google Shape;300;p5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1" name="Google Shape;301;p5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2" name="Google Shape;302;p5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3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5" name="Google Shape;305;p53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6" name="Google Shape;306;p5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7" name="Google Shape;307;p5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8" name="Google Shape;308;p5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1" name="Google Shape;311;p54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2" name="Google Shape;312;p54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3" name="Google Shape;313;p5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4" name="Google Shape;314;p5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5" name="Google Shape;315;p5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6"/>
          <p:cNvSpPr txBox="1"/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0" name="Google Shape;30;p6"/>
          <p:cNvSpPr txBox="1"/>
          <p:nvPr>
            <p:ph idx="2" type="body"/>
          </p:nvPr>
        </p:nvSpPr>
        <p:spPr>
          <a:xfrm>
            <a:off x="5863323" y="1091725"/>
            <a:ext cx="2623200" cy="38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5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8" name="Google Shape;318;p55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19" name="Google Shape;319;p55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0" name="Google Shape;320;p55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21" name="Google Shape;321;p55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2" name="Google Shape;322;p5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3" name="Google Shape;323;p5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4" name="Google Shape;324;p5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7" name="Google Shape;327;p5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8" name="Google Shape;328;p5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9" name="Google Shape;329;p5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2" name="Google Shape;332;p5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3" name="Google Shape;333;p5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8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6" name="Google Shape;336;p58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37" name="Google Shape;337;p58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38" name="Google Shape;338;p5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9" name="Google Shape;339;p5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0" name="Google Shape;340;p5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3" name="Google Shape;343;p59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59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45" name="Google Shape;345;p5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6" name="Google Shape;346;p5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7" name="Google Shape;347;p5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0" name="Google Shape;350;p60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1" name="Google Shape;351;p6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2" name="Google Shape;352;p6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3" name="Google Shape;353;p6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1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6" name="Google Shape;356;p61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7" name="Google Shape;357;p6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8" name="Google Shape;358;p6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9" name="Google Shape;359;p6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" type="obj">
  <p:cSld name="OBJECT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3"/>
          <p:cNvSpPr txBox="1"/>
          <p:nvPr>
            <p:ph type="title"/>
          </p:nvPr>
        </p:nvSpPr>
        <p:spPr>
          <a:xfrm flipH="1">
            <a:off x="800161" y="481945"/>
            <a:ext cx="754374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0" name="Google Shape;370;p63"/>
          <p:cNvSpPr txBox="1"/>
          <p:nvPr>
            <p:ph idx="1" type="body"/>
          </p:nvPr>
        </p:nvSpPr>
        <p:spPr>
          <a:xfrm flipH="1">
            <a:off x="800161" y="1577340"/>
            <a:ext cx="7543740" cy="29488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1150" lvl="0" marL="457200" rtl="1" algn="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00"/>
              <a:buChar char="•"/>
              <a:defRPr sz="1300"/>
            </a:lvl1pPr>
            <a:lvl2pPr indent="-3048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2pPr>
            <a:lvl3pPr indent="-29845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3pPr>
            <a:lvl4pPr indent="-29845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4pPr>
            <a:lvl5pPr indent="-29845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5pPr>
            <a:lvl6pPr indent="-31750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71" name="Google Shape;371;p63"/>
          <p:cNvSpPr txBox="1"/>
          <p:nvPr>
            <p:ph idx="10" type="dt"/>
          </p:nvPr>
        </p:nvSpPr>
        <p:spPr>
          <a:xfrm flipH="1">
            <a:off x="6794417" y="4660901"/>
            <a:ext cx="20574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2" name="Google Shape;372;p63"/>
          <p:cNvSpPr txBox="1"/>
          <p:nvPr>
            <p:ph idx="11" type="ftr"/>
          </p:nvPr>
        </p:nvSpPr>
        <p:spPr>
          <a:xfrm flipH="1">
            <a:off x="2617488" y="4660901"/>
            <a:ext cx="3909043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3" name="Google Shape;373;p63"/>
          <p:cNvSpPr txBox="1"/>
          <p:nvPr>
            <p:ph idx="12" type="sldNum"/>
          </p:nvPr>
        </p:nvSpPr>
        <p:spPr>
          <a:xfrm flipH="1">
            <a:off x="285214" y="4660901"/>
            <a:ext cx="10973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4"/>
          <p:cNvSpPr txBox="1"/>
          <p:nvPr>
            <p:ph idx="10" type="dt"/>
          </p:nvPr>
        </p:nvSpPr>
        <p:spPr>
          <a:xfrm flipH="1">
            <a:off x="6794417" y="4660901"/>
            <a:ext cx="20574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6" name="Google Shape;376;p64"/>
          <p:cNvSpPr txBox="1"/>
          <p:nvPr>
            <p:ph idx="11" type="ftr"/>
          </p:nvPr>
        </p:nvSpPr>
        <p:spPr>
          <a:xfrm flipH="1">
            <a:off x="2617488" y="4660901"/>
            <a:ext cx="3909043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7" name="Google Shape;377;p64"/>
          <p:cNvSpPr txBox="1"/>
          <p:nvPr>
            <p:ph idx="12" type="sldNum"/>
          </p:nvPr>
        </p:nvSpPr>
        <p:spPr>
          <a:xfrm flipH="1">
            <a:off x="285214" y="4660901"/>
            <a:ext cx="10973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5"/>
          <p:cNvSpPr txBox="1"/>
          <p:nvPr>
            <p:ph idx="1" type="body"/>
          </p:nvPr>
        </p:nvSpPr>
        <p:spPr>
          <a:xfrm>
            <a:off x="2905800" y="2161800"/>
            <a:ext cx="3332443" cy="8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indent="-381000" lvl="1" marL="91440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indent="-381000" lvl="2" marL="137160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indent="-381000" lvl="3" marL="182880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indent="-381000" lvl="4" marL="228600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indent="-381000" lvl="5" marL="274320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indent="-381000" lvl="6" marL="320040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indent="-381000" lvl="7" marL="365760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indent="-381000" lvl="8" marL="411480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7"/>
          <p:cNvSpPr txBox="1"/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2907250" y="1129125"/>
            <a:ext cx="1842900" cy="37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⊙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4844762" y="1129125"/>
            <a:ext cx="1842900" cy="37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⊙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3" type="body"/>
          </p:nvPr>
        </p:nvSpPr>
        <p:spPr>
          <a:xfrm>
            <a:off x="6782273" y="1129125"/>
            <a:ext cx="1842900" cy="37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⊙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AND_TWO_COLUMNS" type="twoColTx">
  <p:cSld name="TITLE_AND_TWO_COLUMNS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6"/>
          <p:cNvSpPr txBox="1"/>
          <p:nvPr>
            <p:ph type="title"/>
          </p:nvPr>
        </p:nvSpPr>
        <p:spPr>
          <a:xfrm>
            <a:off x="311700" y="445025"/>
            <a:ext cx="8520494" cy="5726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382" name="Google Shape;382;p66"/>
          <p:cNvSpPr txBox="1"/>
          <p:nvPr>
            <p:ph idx="1" type="body"/>
          </p:nvPr>
        </p:nvSpPr>
        <p:spPr>
          <a:xfrm>
            <a:off x="311700" y="1152475"/>
            <a:ext cx="3999967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 rt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indent="-285750" lvl="1" marL="9144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2pPr>
            <a:lvl3pPr indent="-285750" lvl="2" marL="13716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3pPr>
            <a:lvl4pPr indent="-285750" lvl="3" marL="18288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4pPr>
            <a:lvl5pPr indent="-285750" lvl="4" marL="22860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5pPr>
            <a:lvl6pPr indent="-285750" lvl="5" marL="27432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6pPr>
            <a:lvl7pPr indent="-285750" lvl="6" marL="32004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7pPr>
            <a:lvl8pPr indent="-285750" lvl="7" marL="36576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8pPr>
            <a:lvl9pPr indent="-285750" lvl="8" marL="4114800" rtl="1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Char char="■"/>
              <a:defRPr sz="1200"/>
            </a:lvl9pPr>
          </a:lstStyle>
          <a:p/>
        </p:txBody>
      </p:sp>
      <p:sp>
        <p:nvSpPr>
          <p:cNvPr id="383" name="Google Shape;383;p66"/>
          <p:cNvSpPr txBox="1"/>
          <p:nvPr>
            <p:ph idx="2" type="body"/>
          </p:nvPr>
        </p:nvSpPr>
        <p:spPr>
          <a:xfrm>
            <a:off x="4832400" y="1152475"/>
            <a:ext cx="3999967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 rt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indent="-285750" lvl="1" marL="9144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2pPr>
            <a:lvl3pPr indent="-285750" lvl="2" marL="13716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3pPr>
            <a:lvl4pPr indent="-285750" lvl="3" marL="18288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4pPr>
            <a:lvl5pPr indent="-285750" lvl="4" marL="22860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5pPr>
            <a:lvl6pPr indent="-285750" lvl="5" marL="27432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6pPr>
            <a:lvl7pPr indent="-285750" lvl="6" marL="32004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7pPr>
            <a:lvl8pPr indent="-285750" lvl="7" marL="3657600" rt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8pPr>
            <a:lvl9pPr indent="-285750" lvl="8" marL="4114800" rtl="1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Char char="■"/>
              <a:defRPr sz="1200"/>
            </a:lvl9pPr>
          </a:lstStyle>
          <a:p/>
        </p:txBody>
      </p:sp>
      <p:sp>
        <p:nvSpPr>
          <p:cNvPr id="384" name="Google Shape;384;p66"/>
          <p:cNvSpPr txBox="1"/>
          <p:nvPr>
            <p:ph idx="12" type="sldNum"/>
          </p:nvPr>
        </p:nvSpPr>
        <p:spPr>
          <a:xfrm>
            <a:off x="8472458" y="4663217"/>
            <a:ext cx="548693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7"/>
          <p:cNvSpPr/>
          <p:nvPr/>
        </p:nvSpPr>
        <p:spPr>
          <a:xfrm flipH="1">
            <a:off x="94" y="0"/>
            <a:ext cx="9143906" cy="5143500"/>
          </a:xfrm>
          <a:prstGeom prst="rect">
            <a:avLst/>
          </a:prstGeom>
          <a:blipFill rotWithShape="1">
            <a:blip r:embed="rId2">
              <a:alphaModFix amt="45000"/>
            </a:blip>
            <a:tile algn="tl" flip="xy" tx="-31750" sx="99996" ty="-120650" sy="99996"/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7" name="Google Shape;387;p67"/>
          <p:cNvSpPr/>
          <p:nvPr/>
        </p:nvSpPr>
        <p:spPr>
          <a:xfrm flipH="1">
            <a:off x="980803" y="950797"/>
            <a:ext cx="7182295" cy="323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EFEF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>
              <a:srgbClr val="000000">
                <a:alpha val="4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8" name="Google Shape;388;p67"/>
          <p:cNvSpPr/>
          <p:nvPr/>
        </p:nvSpPr>
        <p:spPr>
          <a:xfrm flipH="1">
            <a:off x="1085833" y="1058711"/>
            <a:ext cx="6972316" cy="302602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9" name="Google Shape;389;p67"/>
          <p:cNvSpPr/>
          <p:nvPr/>
        </p:nvSpPr>
        <p:spPr>
          <a:xfrm flipH="1">
            <a:off x="3851940" y="950797"/>
            <a:ext cx="1440150" cy="548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rotWithShape="0" algn="t" dir="5400000" dist="12700">
              <a:srgbClr val="000000">
                <a:alpha val="4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90" name="Google Shape;390;p67"/>
          <p:cNvGrpSpPr/>
          <p:nvPr/>
        </p:nvGrpSpPr>
        <p:grpSpPr>
          <a:xfrm flipH="1">
            <a:off x="3937799" y="950800"/>
            <a:ext cx="1268693" cy="483971"/>
            <a:chOff x="5318306" y="1386268"/>
            <a:chExt cx="1567331" cy="645295"/>
          </a:xfrm>
        </p:grpSpPr>
        <p:cxnSp>
          <p:nvCxnSpPr>
            <p:cNvPr id="391" name="Google Shape;391;p67"/>
            <p:cNvCxnSpPr/>
            <p:nvPr/>
          </p:nvCxnSpPr>
          <p:spPr>
            <a:xfrm>
              <a:off x="5318306" y="1386268"/>
              <a:ext cx="0" cy="640200"/>
            </a:xfrm>
            <a:prstGeom prst="straightConnector1">
              <a:avLst/>
            </a:prstGeom>
            <a:solidFill>
              <a:srgbClr val="FEFEF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2" name="Google Shape;392;p67"/>
            <p:cNvCxnSpPr/>
            <p:nvPr/>
          </p:nvCxnSpPr>
          <p:spPr>
            <a:xfrm>
              <a:off x="6885637" y="1386268"/>
              <a:ext cx="0" cy="640200"/>
            </a:xfrm>
            <a:prstGeom prst="straightConnector1">
              <a:avLst/>
            </a:prstGeom>
            <a:solidFill>
              <a:srgbClr val="FEFEF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3" name="Google Shape;393;p67"/>
            <p:cNvCxnSpPr/>
            <p:nvPr/>
          </p:nvCxnSpPr>
          <p:spPr>
            <a:xfrm>
              <a:off x="5318306" y="2031563"/>
              <a:ext cx="1567200" cy="0"/>
            </a:xfrm>
            <a:prstGeom prst="straightConnector1">
              <a:avLst/>
            </a:prstGeom>
            <a:solidFill>
              <a:srgbClr val="FEFEF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94" name="Google Shape;394;p67"/>
          <p:cNvSpPr txBox="1"/>
          <p:nvPr>
            <p:ph type="ctrTitle"/>
          </p:nvPr>
        </p:nvSpPr>
        <p:spPr>
          <a:xfrm flipH="1">
            <a:off x="1171223" y="1568447"/>
            <a:ext cx="6801496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1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ahoma"/>
              <a:buNone/>
              <a:defRPr b="0" sz="5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5" name="Google Shape;395;p67"/>
          <p:cNvSpPr txBox="1"/>
          <p:nvPr>
            <p:ph idx="1" type="subTitle"/>
          </p:nvPr>
        </p:nvSpPr>
        <p:spPr>
          <a:xfrm flipH="1">
            <a:off x="1169354" y="3511549"/>
            <a:ext cx="6803072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96" name="Google Shape;396;p67"/>
          <p:cNvSpPr txBox="1"/>
          <p:nvPr>
            <p:ph idx="10" type="dt"/>
          </p:nvPr>
        </p:nvSpPr>
        <p:spPr>
          <a:xfrm flipH="1">
            <a:off x="3989127" y="1005944"/>
            <a:ext cx="1165804" cy="3953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7" name="Google Shape;397;p67"/>
          <p:cNvSpPr txBox="1"/>
          <p:nvPr>
            <p:ph idx="11" type="ftr"/>
          </p:nvPr>
        </p:nvSpPr>
        <p:spPr>
          <a:xfrm flipH="1">
            <a:off x="3624425" y="3909060"/>
            <a:ext cx="4429154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8" name="Google Shape;398;p67"/>
          <p:cNvSpPr txBox="1"/>
          <p:nvPr>
            <p:ph idx="12" type="sldNum"/>
          </p:nvPr>
        </p:nvSpPr>
        <p:spPr>
          <a:xfrm flipH="1">
            <a:off x="1104849" y="3909060"/>
            <a:ext cx="1583963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_HEADER" type="secHead">
  <p:cSld name="SECTION_HEADER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8"/>
          <p:cNvSpPr/>
          <p:nvPr/>
        </p:nvSpPr>
        <p:spPr>
          <a:xfrm flipH="1">
            <a:off x="94" y="0"/>
            <a:ext cx="9143906" cy="5143500"/>
          </a:xfrm>
          <a:prstGeom prst="rect">
            <a:avLst/>
          </a:prstGeom>
          <a:blipFill rotWithShape="1">
            <a:blip r:embed="rId2">
              <a:alphaModFix amt="40000"/>
            </a:blip>
            <a:tile algn="tl" flip="xy" tx="-31750" sx="99996" ty="-120650" sy="99996"/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1" name="Google Shape;401;p68"/>
          <p:cNvSpPr/>
          <p:nvPr/>
        </p:nvSpPr>
        <p:spPr>
          <a:xfrm flipH="1">
            <a:off x="980803" y="950797"/>
            <a:ext cx="7182295" cy="323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EFEF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>
              <a:srgbClr val="000000">
                <a:alpha val="4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2" name="Google Shape;402;p68"/>
          <p:cNvSpPr/>
          <p:nvPr/>
        </p:nvSpPr>
        <p:spPr>
          <a:xfrm flipH="1">
            <a:off x="1085833" y="1058711"/>
            <a:ext cx="6972316" cy="302602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3" name="Google Shape;403;p68"/>
          <p:cNvSpPr/>
          <p:nvPr/>
        </p:nvSpPr>
        <p:spPr>
          <a:xfrm flipH="1">
            <a:off x="3851940" y="950797"/>
            <a:ext cx="1440150" cy="548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rotWithShape="0" algn="t" dir="5400000" dist="12700">
              <a:srgbClr val="000000">
                <a:alpha val="4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04" name="Google Shape;404;p68"/>
          <p:cNvGrpSpPr/>
          <p:nvPr/>
        </p:nvGrpSpPr>
        <p:grpSpPr>
          <a:xfrm flipH="1">
            <a:off x="3937799" y="950800"/>
            <a:ext cx="1268693" cy="483971"/>
            <a:chOff x="5318306" y="1386268"/>
            <a:chExt cx="1567331" cy="645295"/>
          </a:xfrm>
        </p:grpSpPr>
        <p:cxnSp>
          <p:nvCxnSpPr>
            <p:cNvPr id="405" name="Google Shape;405;p68"/>
            <p:cNvCxnSpPr/>
            <p:nvPr/>
          </p:nvCxnSpPr>
          <p:spPr>
            <a:xfrm>
              <a:off x="5318306" y="1386268"/>
              <a:ext cx="0" cy="640200"/>
            </a:xfrm>
            <a:prstGeom prst="straightConnector1">
              <a:avLst/>
            </a:prstGeom>
            <a:solidFill>
              <a:srgbClr val="FEFEF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6" name="Google Shape;406;p68"/>
            <p:cNvCxnSpPr/>
            <p:nvPr/>
          </p:nvCxnSpPr>
          <p:spPr>
            <a:xfrm>
              <a:off x="6885637" y="1386268"/>
              <a:ext cx="0" cy="640200"/>
            </a:xfrm>
            <a:prstGeom prst="straightConnector1">
              <a:avLst/>
            </a:prstGeom>
            <a:solidFill>
              <a:srgbClr val="FEFEF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7" name="Google Shape;407;p68"/>
            <p:cNvCxnSpPr/>
            <p:nvPr/>
          </p:nvCxnSpPr>
          <p:spPr>
            <a:xfrm>
              <a:off x="5318306" y="2031563"/>
              <a:ext cx="1567200" cy="0"/>
            </a:xfrm>
            <a:prstGeom prst="straightConnector1">
              <a:avLst/>
            </a:prstGeom>
            <a:solidFill>
              <a:srgbClr val="FEFEF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08" name="Google Shape;408;p68"/>
          <p:cNvSpPr txBox="1"/>
          <p:nvPr>
            <p:ph type="title"/>
          </p:nvPr>
        </p:nvSpPr>
        <p:spPr>
          <a:xfrm flipH="1">
            <a:off x="1168212" y="1570732"/>
            <a:ext cx="6803072" cy="1940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1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ahoma"/>
              <a:buNone/>
              <a:defRPr b="0" sz="5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9" name="Google Shape;409;p68"/>
          <p:cNvSpPr txBox="1"/>
          <p:nvPr>
            <p:ph idx="1" type="body"/>
          </p:nvPr>
        </p:nvSpPr>
        <p:spPr>
          <a:xfrm flipH="1">
            <a:off x="1168210" y="3511547"/>
            <a:ext cx="6803072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1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4pPr>
            <a:lvl5pPr indent="-22860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5pPr>
            <a:lvl6pPr indent="-22860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6pPr>
            <a:lvl7pPr indent="-22860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7pPr>
            <a:lvl8pPr indent="-22860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8pPr>
            <a:lvl9pPr indent="-22860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0" name="Google Shape;410;p68"/>
          <p:cNvSpPr txBox="1"/>
          <p:nvPr>
            <p:ph idx="10" type="dt"/>
          </p:nvPr>
        </p:nvSpPr>
        <p:spPr>
          <a:xfrm flipH="1">
            <a:off x="3986841" y="1008376"/>
            <a:ext cx="1165804" cy="397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1" name="Google Shape;411;p68"/>
          <p:cNvSpPr txBox="1"/>
          <p:nvPr>
            <p:ph idx="11" type="ftr"/>
          </p:nvPr>
        </p:nvSpPr>
        <p:spPr>
          <a:xfrm flipH="1">
            <a:off x="3623299" y="3909060"/>
            <a:ext cx="4430279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2" name="Google Shape;412;p68"/>
          <p:cNvSpPr txBox="1"/>
          <p:nvPr>
            <p:ph idx="12" type="sldNum"/>
          </p:nvPr>
        </p:nvSpPr>
        <p:spPr>
          <a:xfrm flipH="1">
            <a:off x="1106435" y="3909060"/>
            <a:ext cx="1584188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_OBJECTS" type="twoObj">
  <p:cSld name="TWO_OBJECTS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9"/>
          <p:cNvSpPr txBox="1"/>
          <p:nvPr>
            <p:ph type="title"/>
          </p:nvPr>
        </p:nvSpPr>
        <p:spPr>
          <a:xfrm flipH="1">
            <a:off x="800161" y="481945"/>
            <a:ext cx="754374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5" name="Google Shape;415;p69"/>
          <p:cNvSpPr txBox="1"/>
          <p:nvPr>
            <p:ph idx="1" type="body"/>
          </p:nvPr>
        </p:nvSpPr>
        <p:spPr>
          <a:xfrm flipH="1">
            <a:off x="4777847" y="1577340"/>
            <a:ext cx="3566054" cy="28118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1150" lvl="0" marL="457200" rtl="1" algn="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00"/>
              <a:buChar char="•"/>
              <a:defRPr sz="1300"/>
            </a:lvl1pPr>
            <a:lvl2pPr indent="-3048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29845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3pPr>
            <a:lvl4pPr indent="-29845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4pPr>
            <a:lvl5pPr indent="-29845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5pPr>
            <a:lvl6pPr indent="-29845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6pPr>
            <a:lvl7pPr indent="-29845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7pPr>
            <a:lvl8pPr indent="-29845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8pPr>
            <a:lvl9pPr indent="-29845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/>
        </p:txBody>
      </p:sp>
      <p:sp>
        <p:nvSpPr>
          <p:cNvPr id="416" name="Google Shape;416;p69"/>
          <p:cNvSpPr txBox="1"/>
          <p:nvPr>
            <p:ph idx="2" type="body"/>
          </p:nvPr>
        </p:nvSpPr>
        <p:spPr>
          <a:xfrm flipH="1">
            <a:off x="800207" y="1577340"/>
            <a:ext cx="3566054" cy="28118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1150" lvl="0" marL="457200" rtl="1" algn="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00"/>
              <a:buChar char="•"/>
              <a:defRPr sz="1300"/>
            </a:lvl1pPr>
            <a:lvl2pPr indent="-3048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29845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3pPr>
            <a:lvl4pPr indent="-29845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4pPr>
            <a:lvl5pPr indent="-29845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5pPr>
            <a:lvl6pPr indent="-29845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6pPr>
            <a:lvl7pPr indent="-29845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7pPr>
            <a:lvl8pPr indent="-29845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8pPr>
            <a:lvl9pPr indent="-29845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/>
        </p:txBody>
      </p:sp>
      <p:sp>
        <p:nvSpPr>
          <p:cNvPr id="417" name="Google Shape;417;p69"/>
          <p:cNvSpPr txBox="1"/>
          <p:nvPr>
            <p:ph idx="10" type="dt"/>
          </p:nvPr>
        </p:nvSpPr>
        <p:spPr>
          <a:xfrm flipH="1">
            <a:off x="6794417" y="4660901"/>
            <a:ext cx="20574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8" name="Google Shape;418;p69"/>
          <p:cNvSpPr txBox="1"/>
          <p:nvPr>
            <p:ph idx="11" type="ftr"/>
          </p:nvPr>
        </p:nvSpPr>
        <p:spPr>
          <a:xfrm flipH="1">
            <a:off x="2617488" y="4660901"/>
            <a:ext cx="3909043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9" name="Google Shape;419;p69"/>
          <p:cNvSpPr txBox="1"/>
          <p:nvPr>
            <p:ph idx="12" type="sldNum"/>
          </p:nvPr>
        </p:nvSpPr>
        <p:spPr>
          <a:xfrm flipH="1">
            <a:off x="285214" y="4660901"/>
            <a:ext cx="10973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_OBJECTS_WITH_TEXT" type="twoTxTwoObj">
  <p:cSld name="TWO_OBJECTS_WITH_TEXT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70"/>
          <p:cNvSpPr txBox="1"/>
          <p:nvPr>
            <p:ph type="title"/>
          </p:nvPr>
        </p:nvSpPr>
        <p:spPr>
          <a:xfrm flipH="1">
            <a:off x="800161" y="481945"/>
            <a:ext cx="754374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2" name="Google Shape;422;p70"/>
          <p:cNvSpPr txBox="1"/>
          <p:nvPr>
            <p:ph idx="1" type="body"/>
          </p:nvPr>
        </p:nvSpPr>
        <p:spPr>
          <a:xfrm flipH="1">
            <a:off x="4775561" y="1555750"/>
            <a:ext cx="3566054" cy="480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sz="13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b="1" sz="1300"/>
            </a:lvl2pPr>
            <a:lvl3pPr indent="-22860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b="1" sz="1300"/>
            </a:lvl3pPr>
            <a:lvl4pPr indent="-22860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423" name="Google Shape;423;p70"/>
          <p:cNvSpPr txBox="1"/>
          <p:nvPr>
            <p:ph idx="2" type="body"/>
          </p:nvPr>
        </p:nvSpPr>
        <p:spPr>
          <a:xfrm flipH="1">
            <a:off x="4775561" y="2066924"/>
            <a:ext cx="3566054" cy="24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1150" lvl="0" marL="457200" rtl="1" algn="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00"/>
              <a:buChar char="•"/>
              <a:defRPr sz="1300"/>
            </a:lvl1pPr>
            <a:lvl2pPr indent="-3048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29845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3pPr>
            <a:lvl4pPr indent="-29845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4pPr>
            <a:lvl5pPr indent="-29845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5pPr>
            <a:lvl6pPr indent="-29845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6pPr>
            <a:lvl7pPr indent="-29845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7pPr>
            <a:lvl8pPr indent="-29845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8pPr>
            <a:lvl9pPr indent="-29845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/>
        </p:txBody>
      </p:sp>
      <p:sp>
        <p:nvSpPr>
          <p:cNvPr id="424" name="Google Shape;424;p70"/>
          <p:cNvSpPr txBox="1"/>
          <p:nvPr>
            <p:ph idx="3" type="body"/>
          </p:nvPr>
        </p:nvSpPr>
        <p:spPr>
          <a:xfrm flipH="1">
            <a:off x="797921" y="1555750"/>
            <a:ext cx="3566054" cy="480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sz="1300">
                <a:solidFill>
                  <a:schemeClr val="lt2"/>
                </a:solidFill>
              </a:defRPr>
            </a:lvl1pPr>
            <a:lvl2pPr indent="-2286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b="1" sz="1300"/>
            </a:lvl2pPr>
            <a:lvl3pPr indent="-22860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b="1" sz="1300"/>
            </a:lvl3pPr>
            <a:lvl4pPr indent="-22860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425" name="Google Shape;425;p70"/>
          <p:cNvSpPr txBox="1"/>
          <p:nvPr>
            <p:ph idx="4" type="body"/>
          </p:nvPr>
        </p:nvSpPr>
        <p:spPr>
          <a:xfrm flipH="1">
            <a:off x="797921" y="2067436"/>
            <a:ext cx="3566054" cy="24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1150" lvl="0" marL="457200" rtl="1" algn="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00"/>
              <a:buChar char="•"/>
              <a:defRPr sz="1300"/>
            </a:lvl1pPr>
            <a:lvl2pPr indent="-3048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29845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3pPr>
            <a:lvl4pPr indent="-29845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4pPr>
            <a:lvl5pPr indent="-29845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5pPr>
            <a:lvl6pPr indent="-29845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6pPr>
            <a:lvl7pPr indent="-29845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7pPr>
            <a:lvl8pPr indent="-29845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8pPr>
            <a:lvl9pPr indent="-29845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/>
        </p:txBody>
      </p:sp>
      <p:sp>
        <p:nvSpPr>
          <p:cNvPr id="426" name="Google Shape;426;p70"/>
          <p:cNvSpPr txBox="1"/>
          <p:nvPr>
            <p:ph idx="10" type="dt"/>
          </p:nvPr>
        </p:nvSpPr>
        <p:spPr>
          <a:xfrm flipH="1">
            <a:off x="6794417" y="4660901"/>
            <a:ext cx="20574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7" name="Google Shape;427;p70"/>
          <p:cNvSpPr txBox="1"/>
          <p:nvPr>
            <p:ph idx="11" type="ftr"/>
          </p:nvPr>
        </p:nvSpPr>
        <p:spPr>
          <a:xfrm flipH="1">
            <a:off x="2617488" y="4660901"/>
            <a:ext cx="3909043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8" name="Google Shape;428;p70"/>
          <p:cNvSpPr txBox="1"/>
          <p:nvPr>
            <p:ph idx="12" type="sldNum"/>
          </p:nvPr>
        </p:nvSpPr>
        <p:spPr>
          <a:xfrm flipH="1">
            <a:off x="285214" y="4660901"/>
            <a:ext cx="10973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ONLY" type="titleOnly">
  <p:cSld name="TITLE_ONLY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1"/>
          <p:cNvSpPr txBox="1"/>
          <p:nvPr>
            <p:ph type="title"/>
          </p:nvPr>
        </p:nvSpPr>
        <p:spPr>
          <a:xfrm flipH="1">
            <a:off x="800161" y="481945"/>
            <a:ext cx="754374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1" name="Google Shape;431;p71"/>
          <p:cNvSpPr txBox="1"/>
          <p:nvPr>
            <p:ph idx="10" type="dt"/>
          </p:nvPr>
        </p:nvSpPr>
        <p:spPr>
          <a:xfrm flipH="1">
            <a:off x="6794417" y="4660901"/>
            <a:ext cx="20574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2" name="Google Shape;432;p71"/>
          <p:cNvSpPr txBox="1"/>
          <p:nvPr>
            <p:ph idx="11" type="ftr"/>
          </p:nvPr>
        </p:nvSpPr>
        <p:spPr>
          <a:xfrm flipH="1">
            <a:off x="2617488" y="4660901"/>
            <a:ext cx="3909043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3" name="Google Shape;433;p71"/>
          <p:cNvSpPr txBox="1"/>
          <p:nvPr>
            <p:ph idx="12" type="sldNum"/>
          </p:nvPr>
        </p:nvSpPr>
        <p:spPr>
          <a:xfrm flipH="1">
            <a:off x="285214" y="4660901"/>
            <a:ext cx="10973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_WITH_CAPTION_TEXT" type="objTx">
  <p:cSld name="OBJECT_WITH_CAPTION_TEXT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2"/>
          <p:cNvSpPr/>
          <p:nvPr/>
        </p:nvSpPr>
        <p:spPr>
          <a:xfrm flipH="1">
            <a:off x="2493271" y="178308"/>
            <a:ext cx="6474711" cy="47868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6" name="Google Shape;436;p72"/>
          <p:cNvSpPr/>
          <p:nvPr/>
        </p:nvSpPr>
        <p:spPr>
          <a:xfrm flipH="1">
            <a:off x="2600377" y="281178"/>
            <a:ext cx="6264732" cy="458122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7" name="Google Shape;437;p72"/>
          <p:cNvSpPr/>
          <p:nvPr/>
        </p:nvSpPr>
        <p:spPr>
          <a:xfrm flipH="1">
            <a:off x="184164" y="178308"/>
            <a:ext cx="2194546" cy="47868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8" name="Google Shape;438;p72"/>
          <p:cNvSpPr txBox="1"/>
          <p:nvPr>
            <p:ph type="title"/>
          </p:nvPr>
        </p:nvSpPr>
        <p:spPr>
          <a:xfrm flipH="1">
            <a:off x="348726" y="455544"/>
            <a:ext cx="1822975" cy="12343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ahoma"/>
              <a:buNone/>
              <a:defRPr b="0" sz="2100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9" name="Google Shape;439;p72"/>
          <p:cNvSpPr txBox="1"/>
          <p:nvPr>
            <p:ph idx="1" type="body"/>
          </p:nvPr>
        </p:nvSpPr>
        <p:spPr>
          <a:xfrm flipH="1">
            <a:off x="2878917" y="528638"/>
            <a:ext cx="5672152" cy="38576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1" algn="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 sz="1400">
                <a:latin typeface="Tahoma"/>
                <a:ea typeface="Tahoma"/>
                <a:cs typeface="Tahoma"/>
                <a:sym typeface="Tahoma"/>
              </a:defRPr>
            </a:lvl1pPr>
            <a:lvl2pPr indent="-3048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>
                <a:latin typeface="Tahoma"/>
                <a:ea typeface="Tahoma"/>
                <a:cs typeface="Tahoma"/>
                <a:sym typeface="Tahoma"/>
              </a:defRPr>
            </a:lvl2pPr>
            <a:lvl3pPr indent="-29845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>
                <a:latin typeface="Tahoma"/>
                <a:ea typeface="Tahoma"/>
                <a:cs typeface="Tahoma"/>
                <a:sym typeface="Tahoma"/>
              </a:defRPr>
            </a:lvl3pPr>
            <a:lvl4pPr indent="-29845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>
                <a:latin typeface="Tahoma"/>
                <a:ea typeface="Tahoma"/>
                <a:cs typeface="Tahoma"/>
                <a:sym typeface="Tahoma"/>
              </a:defRPr>
            </a:lvl4pPr>
            <a:lvl5pPr indent="-29845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>
                <a:latin typeface="Tahoma"/>
                <a:ea typeface="Tahoma"/>
                <a:cs typeface="Tahoma"/>
                <a:sym typeface="Tahoma"/>
              </a:defRPr>
            </a:lvl5pPr>
            <a:lvl6pPr indent="-29845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6pPr>
            <a:lvl7pPr indent="-29845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7pPr>
            <a:lvl8pPr indent="-29845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8pPr>
            <a:lvl9pPr indent="-29845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/>
        </p:txBody>
      </p:sp>
      <p:sp>
        <p:nvSpPr>
          <p:cNvPr id="440" name="Google Shape;440;p72"/>
          <p:cNvSpPr txBox="1"/>
          <p:nvPr>
            <p:ph idx="2" type="body"/>
          </p:nvPr>
        </p:nvSpPr>
        <p:spPr>
          <a:xfrm flipH="1">
            <a:off x="348726" y="1714500"/>
            <a:ext cx="1822975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1" algn="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441" name="Google Shape;441;p72"/>
          <p:cNvSpPr txBox="1"/>
          <p:nvPr>
            <p:ph idx="10" type="dt"/>
          </p:nvPr>
        </p:nvSpPr>
        <p:spPr>
          <a:xfrm flipH="1">
            <a:off x="6794417" y="4660901"/>
            <a:ext cx="20574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2" name="Google Shape;442;p72"/>
          <p:cNvSpPr txBox="1"/>
          <p:nvPr>
            <p:ph idx="11" type="ftr"/>
          </p:nvPr>
        </p:nvSpPr>
        <p:spPr>
          <a:xfrm flipH="1">
            <a:off x="2676069" y="4660901"/>
            <a:ext cx="3888563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3" name="Google Shape;443;p72"/>
          <p:cNvSpPr txBox="1"/>
          <p:nvPr>
            <p:ph idx="12" type="sldNum"/>
          </p:nvPr>
        </p:nvSpPr>
        <p:spPr>
          <a:xfrm flipH="1">
            <a:off x="285214" y="4660901"/>
            <a:ext cx="10973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72"/>
          <p:cNvSpPr/>
          <p:nvPr/>
        </p:nvSpPr>
        <p:spPr>
          <a:xfrm flipH="1">
            <a:off x="286998" y="281178"/>
            <a:ext cx="1988843" cy="4581225"/>
          </a:xfrm>
          <a:prstGeom prst="rect">
            <a:avLst/>
          </a:prstGeom>
          <a:noFill/>
          <a:ln cap="sq" cmpd="sng" w="9525">
            <a:solidFill>
              <a:srgbClr val="FEFEF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_WITH_CAPTION_TEXT" type="picTx">
  <p:cSld name="PICTURE_WITH_CAPTION_TEXT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3"/>
          <p:cNvSpPr/>
          <p:nvPr/>
        </p:nvSpPr>
        <p:spPr>
          <a:xfrm flipH="1">
            <a:off x="184164" y="178308"/>
            <a:ext cx="2194546" cy="4786875"/>
          </a:xfrm>
          <a:prstGeom prst="rect">
            <a:avLst/>
          </a:prstGeom>
          <a:solidFill>
            <a:schemeClr val="lt1"/>
          </a:solidFill>
          <a:ln cap="sq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7" name="Google Shape;447;p73"/>
          <p:cNvSpPr/>
          <p:nvPr/>
        </p:nvSpPr>
        <p:spPr>
          <a:xfrm flipH="1">
            <a:off x="286998" y="281178"/>
            <a:ext cx="1988843" cy="458122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8" name="Google Shape;448;p73"/>
          <p:cNvSpPr txBox="1"/>
          <p:nvPr>
            <p:ph type="title"/>
          </p:nvPr>
        </p:nvSpPr>
        <p:spPr>
          <a:xfrm flipH="1">
            <a:off x="347375" y="452628"/>
            <a:ext cx="1824325" cy="12343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Tahoma"/>
              <a:buNone/>
              <a:defRPr b="0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9" name="Google Shape;449;p73"/>
          <p:cNvSpPr/>
          <p:nvPr>
            <p:ph idx="2" type="pic"/>
          </p:nvPr>
        </p:nvSpPr>
        <p:spPr>
          <a:xfrm flipH="1">
            <a:off x="2521695" y="178308"/>
            <a:ext cx="6450855" cy="478687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1" algn="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EEAE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50" name="Google Shape;450;p73"/>
          <p:cNvSpPr txBox="1"/>
          <p:nvPr>
            <p:ph idx="1" type="body"/>
          </p:nvPr>
        </p:nvSpPr>
        <p:spPr>
          <a:xfrm flipH="1">
            <a:off x="347375" y="1714500"/>
            <a:ext cx="1824325" cy="26266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1" algn="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451" name="Google Shape;451;p73"/>
          <p:cNvSpPr txBox="1"/>
          <p:nvPr>
            <p:ph idx="10" type="dt"/>
          </p:nvPr>
        </p:nvSpPr>
        <p:spPr>
          <a:xfrm flipH="1">
            <a:off x="6794417" y="4660901"/>
            <a:ext cx="20574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2" name="Google Shape;452;p73"/>
          <p:cNvSpPr txBox="1"/>
          <p:nvPr>
            <p:ph idx="11" type="ftr"/>
          </p:nvPr>
        </p:nvSpPr>
        <p:spPr>
          <a:xfrm flipH="1">
            <a:off x="2617488" y="4660901"/>
            <a:ext cx="3909043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3" name="Google Shape;453;p73"/>
          <p:cNvSpPr txBox="1"/>
          <p:nvPr>
            <p:ph idx="12" type="sldNum"/>
          </p:nvPr>
        </p:nvSpPr>
        <p:spPr>
          <a:xfrm flipH="1">
            <a:off x="285214" y="4660901"/>
            <a:ext cx="10973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_TEXT" type="vertTx">
  <p:cSld name="VERTICAL_TEX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4"/>
          <p:cNvSpPr txBox="1"/>
          <p:nvPr>
            <p:ph type="title"/>
          </p:nvPr>
        </p:nvSpPr>
        <p:spPr>
          <a:xfrm flipH="1">
            <a:off x="800161" y="481945"/>
            <a:ext cx="754374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6" name="Google Shape;456;p74"/>
          <p:cNvSpPr txBox="1"/>
          <p:nvPr>
            <p:ph idx="1" type="body"/>
          </p:nvPr>
        </p:nvSpPr>
        <p:spPr>
          <a:xfrm flipH="1" rot="-5400000">
            <a:off x="3097546" y="-720105"/>
            <a:ext cx="2948850" cy="75437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1150" lvl="0" marL="457200" rtl="1" algn="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00"/>
              <a:buChar char="•"/>
              <a:defRPr/>
            </a:lvl1pPr>
            <a:lvl2pPr indent="-3048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2pPr>
            <a:lvl3pPr indent="-29845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3pPr>
            <a:lvl4pPr indent="-29845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4pPr>
            <a:lvl5pPr indent="-29845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5pPr>
            <a:lvl6pPr indent="-31750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57" name="Google Shape;457;p74"/>
          <p:cNvSpPr txBox="1"/>
          <p:nvPr>
            <p:ph idx="10" type="dt"/>
          </p:nvPr>
        </p:nvSpPr>
        <p:spPr>
          <a:xfrm flipH="1">
            <a:off x="6794417" y="4660901"/>
            <a:ext cx="20574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8" name="Google Shape;458;p74"/>
          <p:cNvSpPr txBox="1"/>
          <p:nvPr>
            <p:ph idx="11" type="ftr"/>
          </p:nvPr>
        </p:nvSpPr>
        <p:spPr>
          <a:xfrm flipH="1">
            <a:off x="2617488" y="4660901"/>
            <a:ext cx="3909043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9" name="Google Shape;459;p74"/>
          <p:cNvSpPr txBox="1"/>
          <p:nvPr>
            <p:ph idx="12" type="sldNum"/>
          </p:nvPr>
        </p:nvSpPr>
        <p:spPr>
          <a:xfrm flipH="1">
            <a:off x="285214" y="4660901"/>
            <a:ext cx="10973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_TITLE_AND_VERTICAL_TEXT" type="vertTitleAndTx">
  <p:cSld name="VERTICAL_TITLE_AND_VERTICAL_TEXT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5"/>
          <p:cNvSpPr txBox="1"/>
          <p:nvPr>
            <p:ph type="title"/>
          </p:nvPr>
        </p:nvSpPr>
        <p:spPr>
          <a:xfrm flipH="1" rot="5400000">
            <a:off x="-457205" y="1657344"/>
            <a:ext cx="3943350" cy="1771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2" name="Google Shape;462;p75"/>
          <p:cNvSpPr txBox="1"/>
          <p:nvPr>
            <p:ph idx="1" type="body"/>
          </p:nvPr>
        </p:nvSpPr>
        <p:spPr>
          <a:xfrm flipH="1" rot="5400000">
            <a:off x="3514724" y="-485776"/>
            <a:ext cx="3943350" cy="605790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1150" lvl="0" marL="457200" rtl="1" algn="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00"/>
              <a:buChar char="•"/>
              <a:defRPr/>
            </a:lvl1pPr>
            <a:lvl2pPr indent="-3048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2pPr>
            <a:lvl3pPr indent="-298450" lvl="2" marL="1371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3pPr>
            <a:lvl4pPr indent="-298450" lvl="3" marL="1828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4pPr>
            <a:lvl5pPr indent="-298450" lvl="4" marL="22860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5pPr>
            <a:lvl6pPr indent="-317500" lvl="5" marL="27432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63" name="Google Shape;463;p75"/>
          <p:cNvSpPr txBox="1"/>
          <p:nvPr>
            <p:ph idx="10" type="dt"/>
          </p:nvPr>
        </p:nvSpPr>
        <p:spPr>
          <a:xfrm flipH="1">
            <a:off x="6794417" y="4660901"/>
            <a:ext cx="20574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4" name="Google Shape;464;p75"/>
          <p:cNvSpPr txBox="1"/>
          <p:nvPr>
            <p:ph idx="11" type="ftr"/>
          </p:nvPr>
        </p:nvSpPr>
        <p:spPr>
          <a:xfrm flipH="1">
            <a:off x="2617488" y="4660901"/>
            <a:ext cx="3909043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5" name="Google Shape;465;p75"/>
          <p:cNvSpPr txBox="1"/>
          <p:nvPr>
            <p:ph idx="12" type="sldNum"/>
          </p:nvPr>
        </p:nvSpPr>
        <p:spPr>
          <a:xfrm flipH="1">
            <a:off x="285214" y="4660901"/>
            <a:ext cx="10973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 txBox="1"/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rgbClr val="000000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 sz="1800">
                <a:solidFill>
                  <a:srgbClr val="FFFF00"/>
                </a:solidFill>
              </a:defRPr>
            </a:lvl1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>
                <a:solidFill>
                  <a:srgbClr val="FFFF00"/>
                </a:solidFill>
              </a:defRPr>
            </a:lvl1pPr>
            <a:lvl2pPr lvl="1" algn="ctr">
              <a:buNone/>
              <a:defRPr>
                <a:solidFill>
                  <a:srgbClr val="FFFF00"/>
                </a:solidFill>
              </a:defRPr>
            </a:lvl2pPr>
            <a:lvl3pPr lvl="2" algn="ctr">
              <a:buNone/>
              <a:defRPr>
                <a:solidFill>
                  <a:srgbClr val="FFFF00"/>
                </a:solidFill>
              </a:defRPr>
            </a:lvl3pPr>
            <a:lvl4pPr lvl="3" algn="ctr">
              <a:buNone/>
              <a:defRPr>
                <a:solidFill>
                  <a:srgbClr val="FFFF00"/>
                </a:solidFill>
              </a:defRPr>
            </a:lvl4pPr>
            <a:lvl5pPr lvl="4" algn="ctr">
              <a:buNone/>
              <a:defRPr>
                <a:solidFill>
                  <a:srgbClr val="FFFF00"/>
                </a:solidFill>
              </a:defRPr>
            </a:lvl5pPr>
            <a:lvl6pPr lvl="5" algn="ctr">
              <a:buNone/>
              <a:defRPr>
                <a:solidFill>
                  <a:srgbClr val="FFFF00"/>
                </a:solidFill>
              </a:defRPr>
            </a:lvl6pPr>
            <a:lvl7pPr lvl="6" algn="ctr">
              <a:buNone/>
              <a:defRPr>
                <a:solidFill>
                  <a:srgbClr val="FFFF00"/>
                </a:solidFill>
              </a:defRPr>
            </a:lvl7pPr>
            <a:lvl8pPr lvl="7" algn="ctr">
              <a:buNone/>
              <a:defRPr>
                <a:solidFill>
                  <a:srgbClr val="FFFF00"/>
                </a:solidFill>
              </a:defRPr>
            </a:lvl8pPr>
            <a:lvl9pPr lvl="8" algn="ctr">
              <a:buNone/>
              <a:defRPr>
                <a:solidFill>
                  <a:srgbClr val="FFFF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45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56.xml"/><Relationship Id="rId1" Type="http://schemas.openxmlformats.org/officeDocument/2006/relationships/image" Target="../media/image6.jpg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rgbClr val="FFFF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457200" y="563300"/>
            <a:ext cx="53013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62D5A"/>
              </a:buClr>
              <a:buSzPts val="2400"/>
              <a:buFont typeface="Droid Serif"/>
              <a:buNone/>
              <a:defRPr b="1" sz="2400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62D5A"/>
              </a:buClr>
              <a:buSzPts val="2400"/>
              <a:buFont typeface="Droid Serif"/>
              <a:buNone/>
              <a:defRPr b="1" sz="2400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62D5A"/>
              </a:buClr>
              <a:buSzPts val="2400"/>
              <a:buFont typeface="Droid Serif"/>
              <a:buNone/>
              <a:defRPr b="1" sz="2400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62D5A"/>
              </a:buClr>
              <a:buSzPts val="2400"/>
              <a:buFont typeface="Droid Serif"/>
              <a:buNone/>
              <a:defRPr b="1" sz="2400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62D5A"/>
              </a:buClr>
              <a:buSzPts val="2400"/>
              <a:buFont typeface="Droid Serif"/>
              <a:buNone/>
              <a:defRPr b="1" sz="2400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62D5A"/>
              </a:buClr>
              <a:buSzPts val="2400"/>
              <a:buFont typeface="Droid Serif"/>
              <a:buNone/>
              <a:defRPr b="1" sz="2400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62D5A"/>
              </a:buClr>
              <a:buSzPts val="2400"/>
              <a:buFont typeface="Droid Serif"/>
              <a:buNone/>
              <a:defRPr b="1" sz="2400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62D5A"/>
              </a:buClr>
              <a:buSzPts val="2400"/>
              <a:buFont typeface="Droid Serif"/>
              <a:buNone/>
              <a:defRPr b="1" sz="2400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62D5A"/>
              </a:buClr>
              <a:buSzPts val="2400"/>
              <a:buFont typeface="Droid Serif"/>
              <a:buNone/>
              <a:defRPr b="1" sz="2400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457200" y="1406944"/>
            <a:ext cx="53013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➝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⇾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56062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20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>
              <a:buNone/>
              <a:defRPr sz="120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>
              <a:buNone/>
              <a:defRPr sz="120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>
              <a:buNone/>
              <a:defRPr sz="120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>
              <a:buNone/>
              <a:defRPr sz="120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>
              <a:buNone/>
              <a:defRPr sz="120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>
              <a:buNone/>
              <a:defRPr sz="120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>
              <a:buNone/>
              <a:defRPr sz="120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>
              <a:buNone/>
              <a:defRPr sz="120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165" name="Google Shape;165;p2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166" name="Google Shape;16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 amt="29000"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12" name="Google Shape;212;p38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3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3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" name="Google Shape;215;p3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 amt="84000"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87" name="Google Shape;287;p50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5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p5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5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86D00">
            <a:alpha val="0"/>
          </a:srgbClr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2"/>
          <p:cNvSpPr/>
          <p:nvPr/>
        </p:nvSpPr>
        <p:spPr>
          <a:xfrm flipH="1">
            <a:off x="176064" y="178308"/>
            <a:ext cx="8791915" cy="47868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2"/>
          <p:cNvSpPr/>
          <p:nvPr/>
        </p:nvSpPr>
        <p:spPr>
          <a:xfrm flipH="1">
            <a:off x="278898" y="281178"/>
            <a:ext cx="8586211" cy="458122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62"/>
          <p:cNvSpPr txBox="1"/>
          <p:nvPr>
            <p:ph type="title"/>
          </p:nvPr>
        </p:nvSpPr>
        <p:spPr>
          <a:xfrm flipH="1">
            <a:off x="800161" y="481945"/>
            <a:ext cx="754374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 b="0" i="0" sz="3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4" name="Google Shape;364;p62"/>
          <p:cNvSpPr txBox="1"/>
          <p:nvPr>
            <p:ph idx="1" type="body"/>
          </p:nvPr>
        </p:nvSpPr>
        <p:spPr>
          <a:xfrm flipH="1">
            <a:off x="800161" y="1577340"/>
            <a:ext cx="7543740" cy="29488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1150" lvl="0" marL="457200" marR="0" rtl="1" algn="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EEAE2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04800" lvl="1" marL="9144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298450" lvl="2" marL="13716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298450" lvl="3" marL="18288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298450" lvl="4" marL="22860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298450" lvl="5" marL="27432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EAE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5" name="Google Shape;365;p62"/>
          <p:cNvSpPr txBox="1"/>
          <p:nvPr>
            <p:ph idx="10" type="dt"/>
          </p:nvPr>
        </p:nvSpPr>
        <p:spPr>
          <a:xfrm flipH="1">
            <a:off x="6794417" y="4660901"/>
            <a:ext cx="20574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6" name="Google Shape;366;p62"/>
          <p:cNvSpPr txBox="1"/>
          <p:nvPr>
            <p:ph idx="11" type="ftr"/>
          </p:nvPr>
        </p:nvSpPr>
        <p:spPr>
          <a:xfrm flipH="1">
            <a:off x="2617488" y="4660901"/>
            <a:ext cx="3909043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7" name="Google Shape;367;p62"/>
          <p:cNvSpPr txBox="1"/>
          <p:nvPr>
            <p:ph idx="12" type="sldNum"/>
          </p:nvPr>
        </p:nvSpPr>
        <p:spPr>
          <a:xfrm flipH="1">
            <a:off x="285214" y="4660901"/>
            <a:ext cx="1097386" cy="19192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google.com/imgres?imgurl=https%3A%2F%2Fi.pinimg.com%2Foriginals%2F1b%2F6c%2F45%2F1b6c452fdab4504596ad64a1c029edda.png&amp;imgrefurl=https%3A%2F%2Fwww.pinterest.com%2Fpin%2F271482683762664960%2F&amp;docid=SAOvcdOsbgxb0M&amp;tbnid=ftGCFsWqT_N3nM%3A&amp;vet=10ahUKEwi-nfbRgu3lAhUyUxUIHVBCDbUQMwhrKA4wDg..i&amp;w=800&amp;h=494&amp;bih=660&amp;biw=1406&amp;q=frayer%20model%20definition%20with%20picture&amp;ved=0ahUKEwi-nfbRgu3lAhUyUxUIHVBCDbUQMwhrKA4wDg&amp;iact=mrc&amp;uact=8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hyperlink" Target="https://www.allkidsnetwork.com/writing/think-draw-write/writing-worksheet-dream.asp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hyperlink" Target="https://www.teacherspayteachers.com/Product/Writing-Anchor-Chart-2144320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instructionaldesign.org/concepts/storyboarding/" TargetMode="External"/><Relationship Id="rId4" Type="http://schemas.openxmlformats.org/officeDocument/2006/relationships/hyperlink" Target="https://bdmusings.wordpress.com/2014/09/05/gina-on-the-distinction-between-comics-and-storyboards/" TargetMode="External"/><Relationship Id="rId5" Type="http://schemas.openxmlformats.org/officeDocument/2006/relationships/hyperlink" Target="https://bdmusings.wordpress.com/2014/09/05/gina-on-the-distinction-between-comics-and-storyboards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jpg"/><Relationship Id="rId4" Type="http://schemas.openxmlformats.org/officeDocument/2006/relationships/hyperlink" Target="https://docs.google.com/document/d/1E1NWrBvInAh5WPFR8syFtNCTV3-Zr_Ocbzq3cJCLNaM/edit?usp=sharing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hyperlink" Target="https://www.google.com/search?q=%22vocabulary+and+visualization%22+technique&amp;sxsrf=ACYBGNTryiYBNSIruhNaik6dh8emgj-FBA:1573716665808&amp;tbm=isch&amp;source=iu&amp;ictx=1&amp;fir=rxums3LbBIF-8M%253A%252CcMPyLPjTA4F4vM%252C_&amp;vet=1&amp;usg=AI4_-kTPKdjphh-DrjP2ORZW_rioBWtzTQ&amp;sa=X&amp;ved=2ahUKEwjnv962l-nlAhX5SxUIHXFCBmUQ9QEwCXoECAoQDA#imgdii=FbEQQVeqI2BwOM:&amp;imgrc=U7OqAcJKdiNM2M:&amp;vet=1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medialoot.com/item/printable-comic-strip-templates/" TargetMode="External"/><Relationship Id="rId4" Type="http://schemas.openxmlformats.org/officeDocument/2006/relationships/hyperlink" Target="https://www.scholastic.com/content/dam/parents/migrated-assets/printables/pdfs/jason-printable-comic-strip.pdf.pdf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jpg"/><Relationship Id="rId4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Relationship Id="rId4" Type="http://schemas.openxmlformats.org/officeDocument/2006/relationships/hyperlink" Target="https://mitf.masaisrael.org/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www.slidescarnival.com/help-use-presentation-template" TargetMode="External"/><Relationship Id="rId4" Type="http://schemas.openxmlformats.org/officeDocument/2006/relationships/hyperlink" Target="http://www.slidescarnival.com/copyright-and-legal-information" TargetMode="External"/><Relationship Id="rId9" Type="http://schemas.openxmlformats.org/officeDocument/2006/relationships/image" Target="../media/image35.png"/><Relationship Id="rId5" Type="http://schemas.openxmlformats.org/officeDocument/2006/relationships/image" Target="../media/image34.jpg"/><Relationship Id="rId6" Type="http://schemas.openxmlformats.org/officeDocument/2006/relationships/image" Target="../media/image32.png"/><Relationship Id="rId7" Type="http://schemas.openxmlformats.org/officeDocument/2006/relationships/image" Target="../media/image27.png"/><Relationship Id="rId8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Relationship Id="rId4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g"/><Relationship Id="rId4" Type="http://schemas.openxmlformats.org/officeDocument/2006/relationships/hyperlink" Target="https://www.inc.com/jessica-stillman/drawing-is-fastest-most-effective-way-to-learn-according-to-new-research.html?fbclid=IwAR15F1ivCwsFQ0WkfqaSQmDtDDVyebmtSKEX3dBwb2aFFxJSlZ5uTB5nLIM&amp;sfns=mo" TargetMode="External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hyperlink" Target="https://www.inc.com/jessica-stillman/drawing-is-fastest-most-effective-way-to-learn-according-to-new-research.html?fbclid=IwAR15F1ivCwsFQ0WkfqaSQmDtDDVyebmtSKEX3dBwb2aFFxJSlZ5uTB5nLIM&amp;sfns=mo" TargetMode="External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hyperlink" Target="https://iris.peabody.vanderbilt.edu/module/sec-rdng/cresource/q2/p07/" TargetMode="External"/><Relationship Id="rId5" Type="http://schemas.openxmlformats.org/officeDocument/2006/relationships/hyperlink" Target="http://www.readingeducator.com/strategies/frayer.htm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readingeducator.com/strategies/frayer.htm" TargetMode="External"/><Relationship Id="rId4" Type="http://schemas.openxmlformats.org/officeDocument/2006/relationships/hyperlink" Target="https://wvde.us/math4life/educators/strategies-for-teaching-and-learning/frayer-mode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6"/>
          <p:cNvSpPr txBox="1"/>
          <p:nvPr>
            <p:ph type="ctrTitle"/>
          </p:nvPr>
        </p:nvSpPr>
        <p:spPr>
          <a:xfrm>
            <a:off x="1031425" y="1099750"/>
            <a:ext cx="5292300" cy="29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Visual Side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of Reading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Strategies</a:t>
            </a:r>
            <a:endParaRPr/>
          </a:p>
        </p:txBody>
      </p:sp>
      <p:sp>
        <p:nvSpPr>
          <p:cNvPr id="471" name="Google Shape;471;p76"/>
          <p:cNvSpPr txBox="1"/>
          <p:nvPr/>
        </p:nvSpPr>
        <p:spPr>
          <a:xfrm>
            <a:off x="6486225" y="4185850"/>
            <a:ext cx="62373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bin"/>
                <a:ea typeface="Cabin"/>
                <a:cs typeface="Cabin"/>
                <a:sym typeface="Cabin"/>
              </a:rPr>
              <a:t>Ahava Steinbauer, M.Ed.</a:t>
            </a:r>
            <a:endParaRPr b="1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bin"/>
                <a:ea typeface="Cabin"/>
                <a:cs typeface="Cabin"/>
                <a:sym typeface="Cabin"/>
              </a:rPr>
              <a:t>Lori Abramson, MAJE </a:t>
            </a:r>
            <a:endParaRPr b="1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72" name="Google Shape;47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78725"/>
            <a:ext cx="1160174" cy="4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76"/>
          <p:cNvPicPr preferRelativeResize="0"/>
          <p:nvPr/>
        </p:nvPicPr>
        <p:blipFill rotWithShape="1">
          <a:blip r:embed="rId4">
            <a:alphaModFix/>
          </a:blip>
          <a:srcRect b="7484" l="0" r="0" t="15904"/>
          <a:stretch/>
        </p:blipFill>
        <p:spPr>
          <a:xfrm>
            <a:off x="1" y="-1"/>
            <a:ext cx="1160175" cy="500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5"/>
          <p:cNvSpPr txBox="1"/>
          <p:nvPr>
            <p:ph type="ctrTitle"/>
          </p:nvPr>
        </p:nvSpPr>
        <p:spPr>
          <a:xfrm>
            <a:off x="2902250" y="-82650"/>
            <a:ext cx="6093300" cy="125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Frayer Model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 Acquisition</a:t>
            </a:r>
            <a:endParaRPr/>
          </a:p>
        </p:txBody>
      </p:sp>
      <p:sp>
        <p:nvSpPr>
          <p:cNvPr id="549" name="Google Shape;549;p85"/>
          <p:cNvSpPr txBox="1"/>
          <p:nvPr>
            <p:ph idx="1" type="subTitle"/>
          </p:nvPr>
        </p:nvSpPr>
        <p:spPr>
          <a:xfrm>
            <a:off x="3451475" y="2680575"/>
            <a:ext cx="5154300" cy="4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85"/>
          <p:cNvSpPr txBox="1"/>
          <p:nvPr>
            <p:ph idx="12" type="sldNum"/>
          </p:nvPr>
        </p:nvSpPr>
        <p:spPr>
          <a:xfrm>
            <a:off x="85295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1" name="Google Shape;551;p85"/>
          <p:cNvSpPr txBox="1"/>
          <p:nvPr/>
        </p:nvSpPr>
        <p:spPr>
          <a:xfrm>
            <a:off x="134275" y="185900"/>
            <a:ext cx="1783500" cy="16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552" name="Google Shape;552;p85"/>
          <p:cNvSpPr txBox="1"/>
          <p:nvPr/>
        </p:nvSpPr>
        <p:spPr>
          <a:xfrm>
            <a:off x="278875" y="4905950"/>
            <a:ext cx="88650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www.google.com/imgres?imgurl=https%3A%2F%2Fi.pinimg.com%2Foriginals%2F1b%2F6c%2F45%2F1b6c452fdab4504596ad64a1c029edda.png&amp;imgrefurl=https%3A%2F%2Fwww.pinterest.com%2Fpin%2F271482683762664960%2F&amp;docid=SAOvcdOsbgxb0M&amp;tbnid=ftGCFsWqT_N3nM%3A&amp;vet=10ahUKEwi-nfbRgu3lAhUyUxUIHVBCDbUQMwhrKA4wDg..i&amp;w=800&amp;h=494&amp;bih=660&amp;biw=1406&amp;q=frayer%20model%20definition%20with%20picture&amp;ved=0ahUKEwi-nfbRgu3lAhUyUxUIHVBCDbUQMwhrKA4wDg&amp;iact=mrc&amp;uact=8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pic>
        <p:nvPicPr>
          <p:cNvPr id="553" name="Google Shape;553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2500" y="1122275"/>
            <a:ext cx="6003274" cy="370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6"/>
          <p:cNvSpPr txBox="1"/>
          <p:nvPr>
            <p:ph type="ctrTitle"/>
          </p:nvPr>
        </p:nvSpPr>
        <p:spPr>
          <a:xfrm>
            <a:off x="0" y="56425"/>
            <a:ext cx="9039900" cy="3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Try one now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59" name="Google Shape;559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6950" y="3850900"/>
            <a:ext cx="1317059" cy="129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8050" y="0"/>
            <a:ext cx="5955951" cy="30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6"/>
          <p:cNvSpPr txBox="1"/>
          <p:nvPr/>
        </p:nvSpPr>
        <p:spPr>
          <a:xfrm>
            <a:off x="4817575" y="799575"/>
            <a:ext cx="3963900" cy="14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Georgia"/>
                <a:ea typeface="Georgia"/>
                <a:cs typeface="Georgia"/>
                <a:sym typeface="Georgia"/>
              </a:rPr>
              <a:t>surprised</a:t>
            </a:r>
            <a:endParaRPr sz="60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62" name="Google Shape;562;p86"/>
          <p:cNvSpPr txBox="1"/>
          <p:nvPr/>
        </p:nvSpPr>
        <p:spPr>
          <a:xfrm>
            <a:off x="537875" y="4630475"/>
            <a:ext cx="6735300" cy="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eorgia"/>
                <a:ea typeface="Georgia"/>
                <a:cs typeface="Georgia"/>
                <a:sym typeface="Georgia"/>
              </a:rPr>
              <a:t>Page 10 - </a:t>
            </a:r>
            <a:r>
              <a:rPr lang="en" sz="2400" u="sng">
                <a:latin typeface="Georgia"/>
                <a:ea typeface="Georgia"/>
                <a:cs typeface="Georgia"/>
                <a:sym typeface="Georgia"/>
              </a:rPr>
              <a:t>Aladdin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7"/>
          <p:cNvSpPr txBox="1"/>
          <p:nvPr>
            <p:ph type="ctrTitle"/>
          </p:nvPr>
        </p:nvSpPr>
        <p:spPr>
          <a:xfrm>
            <a:off x="539875" y="1419000"/>
            <a:ext cx="5909400" cy="20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Think Draw Write</a:t>
            </a:r>
            <a:endParaRPr/>
          </a:p>
        </p:txBody>
      </p:sp>
      <p:sp>
        <p:nvSpPr>
          <p:cNvPr id="568" name="Google Shape;568;p87"/>
          <p:cNvSpPr/>
          <p:nvPr/>
        </p:nvSpPr>
        <p:spPr>
          <a:xfrm>
            <a:off x="6684100" y="2677450"/>
            <a:ext cx="2387058" cy="2317284"/>
          </a:xfrm>
          <a:custGeom>
            <a:rect b="b" l="l" r="r" t="t"/>
            <a:pathLst>
              <a:path extrusionOk="0" h="16365" w="16364">
                <a:moveTo>
                  <a:pt x="13580" y="1686"/>
                </a:moveTo>
                <a:lnTo>
                  <a:pt x="13677" y="1735"/>
                </a:lnTo>
                <a:lnTo>
                  <a:pt x="13775" y="1759"/>
                </a:lnTo>
                <a:lnTo>
                  <a:pt x="13848" y="1832"/>
                </a:lnTo>
                <a:lnTo>
                  <a:pt x="13897" y="1906"/>
                </a:lnTo>
                <a:lnTo>
                  <a:pt x="13946" y="1979"/>
                </a:lnTo>
                <a:lnTo>
                  <a:pt x="13970" y="2077"/>
                </a:lnTo>
                <a:lnTo>
                  <a:pt x="13995" y="2174"/>
                </a:lnTo>
                <a:lnTo>
                  <a:pt x="13995" y="2419"/>
                </a:lnTo>
                <a:lnTo>
                  <a:pt x="13922" y="2687"/>
                </a:lnTo>
                <a:lnTo>
                  <a:pt x="13824" y="3029"/>
                </a:lnTo>
                <a:lnTo>
                  <a:pt x="13677" y="3371"/>
                </a:lnTo>
                <a:lnTo>
                  <a:pt x="13482" y="3762"/>
                </a:lnTo>
                <a:lnTo>
                  <a:pt x="13238" y="4177"/>
                </a:lnTo>
                <a:lnTo>
                  <a:pt x="12993" y="3908"/>
                </a:lnTo>
                <a:lnTo>
                  <a:pt x="12749" y="3615"/>
                </a:lnTo>
                <a:lnTo>
                  <a:pt x="12407" y="3298"/>
                </a:lnTo>
                <a:lnTo>
                  <a:pt x="12041" y="3029"/>
                </a:lnTo>
                <a:lnTo>
                  <a:pt x="11675" y="2761"/>
                </a:lnTo>
                <a:lnTo>
                  <a:pt x="11308" y="2541"/>
                </a:lnTo>
                <a:lnTo>
                  <a:pt x="11748" y="2272"/>
                </a:lnTo>
                <a:lnTo>
                  <a:pt x="12187" y="2052"/>
                </a:lnTo>
                <a:lnTo>
                  <a:pt x="12554" y="1881"/>
                </a:lnTo>
                <a:lnTo>
                  <a:pt x="12920" y="1759"/>
                </a:lnTo>
                <a:lnTo>
                  <a:pt x="13213" y="1686"/>
                </a:lnTo>
                <a:close/>
                <a:moveTo>
                  <a:pt x="9721" y="3591"/>
                </a:moveTo>
                <a:lnTo>
                  <a:pt x="9794" y="3615"/>
                </a:lnTo>
                <a:lnTo>
                  <a:pt x="9916" y="3713"/>
                </a:lnTo>
                <a:lnTo>
                  <a:pt x="10014" y="3835"/>
                </a:lnTo>
                <a:lnTo>
                  <a:pt x="10038" y="3908"/>
                </a:lnTo>
                <a:lnTo>
                  <a:pt x="10038" y="3982"/>
                </a:lnTo>
                <a:lnTo>
                  <a:pt x="10038" y="4055"/>
                </a:lnTo>
                <a:lnTo>
                  <a:pt x="10014" y="4128"/>
                </a:lnTo>
                <a:lnTo>
                  <a:pt x="9916" y="4250"/>
                </a:lnTo>
                <a:lnTo>
                  <a:pt x="9794" y="4348"/>
                </a:lnTo>
                <a:lnTo>
                  <a:pt x="9721" y="4372"/>
                </a:lnTo>
                <a:lnTo>
                  <a:pt x="9574" y="4372"/>
                </a:lnTo>
                <a:lnTo>
                  <a:pt x="9501" y="4348"/>
                </a:lnTo>
                <a:lnTo>
                  <a:pt x="9379" y="4250"/>
                </a:lnTo>
                <a:lnTo>
                  <a:pt x="9281" y="4128"/>
                </a:lnTo>
                <a:lnTo>
                  <a:pt x="9257" y="4055"/>
                </a:lnTo>
                <a:lnTo>
                  <a:pt x="9257" y="3982"/>
                </a:lnTo>
                <a:lnTo>
                  <a:pt x="9257" y="3908"/>
                </a:lnTo>
                <a:lnTo>
                  <a:pt x="9281" y="3835"/>
                </a:lnTo>
                <a:lnTo>
                  <a:pt x="9379" y="3713"/>
                </a:lnTo>
                <a:lnTo>
                  <a:pt x="9501" y="3615"/>
                </a:lnTo>
                <a:lnTo>
                  <a:pt x="9574" y="3591"/>
                </a:lnTo>
                <a:close/>
                <a:moveTo>
                  <a:pt x="8182" y="3322"/>
                </a:moveTo>
                <a:lnTo>
                  <a:pt x="8304" y="3347"/>
                </a:lnTo>
                <a:lnTo>
                  <a:pt x="8402" y="3371"/>
                </a:lnTo>
                <a:lnTo>
                  <a:pt x="8500" y="3420"/>
                </a:lnTo>
                <a:lnTo>
                  <a:pt x="8597" y="3493"/>
                </a:lnTo>
                <a:lnTo>
                  <a:pt x="8671" y="3591"/>
                </a:lnTo>
                <a:lnTo>
                  <a:pt x="8719" y="3689"/>
                </a:lnTo>
                <a:lnTo>
                  <a:pt x="8768" y="3786"/>
                </a:lnTo>
                <a:lnTo>
                  <a:pt x="8768" y="3908"/>
                </a:lnTo>
                <a:lnTo>
                  <a:pt x="8768" y="4031"/>
                </a:lnTo>
                <a:lnTo>
                  <a:pt x="8719" y="4153"/>
                </a:lnTo>
                <a:lnTo>
                  <a:pt x="8671" y="4250"/>
                </a:lnTo>
                <a:lnTo>
                  <a:pt x="8597" y="4324"/>
                </a:lnTo>
                <a:lnTo>
                  <a:pt x="8500" y="4397"/>
                </a:lnTo>
                <a:lnTo>
                  <a:pt x="8402" y="4446"/>
                </a:lnTo>
                <a:lnTo>
                  <a:pt x="8304" y="4495"/>
                </a:lnTo>
                <a:lnTo>
                  <a:pt x="8060" y="4495"/>
                </a:lnTo>
                <a:lnTo>
                  <a:pt x="7962" y="4446"/>
                </a:lnTo>
                <a:lnTo>
                  <a:pt x="7865" y="4397"/>
                </a:lnTo>
                <a:lnTo>
                  <a:pt x="7767" y="4324"/>
                </a:lnTo>
                <a:lnTo>
                  <a:pt x="7694" y="4250"/>
                </a:lnTo>
                <a:lnTo>
                  <a:pt x="7645" y="4153"/>
                </a:lnTo>
                <a:lnTo>
                  <a:pt x="7596" y="4031"/>
                </a:lnTo>
                <a:lnTo>
                  <a:pt x="7596" y="3908"/>
                </a:lnTo>
                <a:lnTo>
                  <a:pt x="7596" y="3786"/>
                </a:lnTo>
                <a:lnTo>
                  <a:pt x="7645" y="3689"/>
                </a:lnTo>
                <a:lnTo>
                  <a:pt x="7694" y="3591"/>
                </a:lnTo>
                <a:lnTo>
                  <a:pt x="7767" y="3493"/>
                </a:lnTo>
                <a:lnTo>
                  <a:pt x="7865" y="3420"/>
                </a:lnTo>
                <a:lnTo>
                  <a:pt x="7962" y="3371"/>
                </a:lnTo>
                <a:lnTo>
                  <a:pt x="8060" y="3347"/>
                </a:lnTo>
                <a:lnTo>
                  <a:pt x="8182" y="3322"/>
                </a:lnTo>
                <a:close/>
                <a:moveTo>
                  <a:pt x="9086" y="4763"/>
                </a:moveTo>
                <a:lnTo>
                  <a:pt x="9159" y="4788"/>
                </a:lnTo>
                <a:lnTo>
                  <a:pt x="9281" y="4885"/>
                </a:lnTo>
                <a:lnTo>
                  <a:pt x="9354" y="5007"/>
                </a:lnTo>
                <a:lnTo>
                  <a:pt x="9379" y="5081"/>
                </a:lnTo>
                <a:lnTo>
                  <a:pt x="9379" y="5154"/>
                </a:lnTo>
                <a:lnTo>
                  <a:pt x="9379" y="5227"/>
                </a:lnTo>
                <a:lnTo>
                  <a:pt x="9354" y="5301"/>
                </a:lnTo>
                <a:lnTo>
                  <a:pt x="9281" y="5423"/>
                </a:lnTo>
                <a:lnTo>
                  <a:pt x="9159" y="5520"/>
                </a:lnTo>
                <a:lnTo>
                  <a:pt x="9086" y="5545"/>
                </a:lnTo>
                <a:lnTo>
                  <a:pt x="8915" y="5545"/>
                </a:lnTo>
                <a:lnTo>
                  <a:pt x="8842" y="5520"/>
                </a:lnTo>
                <a:lnTo>
                  <a:pt x="8719" y="5423"/>
                </a:lnTo>
                <a:lnTo>
                  <a:pt x="8646" y="5301"/>
                </a:lnTo>
                <a:lnTo>
                  <a:pt x="8622" y="5227"/>
                </a:lnTo>
                <a:lnTo>
                  <a:pt x="8597" y="5154"/>
                </a:lnTo>
                <a:lnTo>
                  <a:pt x="8622" y="5081"/>
                </a:lnTo>
                <a:lnTo>
                  <a:pt x="8646" y="5007"/>
                </a:lnTo>
                <a:lnTo>
                  <a:pt x="8719" y="4885"/>
                </a:lnTo>
                <a:lnTo>
                  <a:pt x="8842" y="4788"/>
                </a:lnTo>
                <a:lnTo>
                  <a:pt x="8915" y="4763"/>
                </a:lnTo>
                <a:close/>
                <a:moveTo>
                  <a:pt x="2540" y="11309"/>
                </a:moveTo>
                <a:lnTo>
                  <a:pt x="2760" y="11675"/>
                </a:lnTo>
                <a:lnTo>
                  <a:pt x="3029" y="12041"/>
                </a:lnTo>
                <a:lnTo>
                  <a:pt x="3298" y="12408"/>
                </a:lnTo>
                <a:lnTo>
                  <a:pt x="3615" y="12750"/>
                </a:lnTo>
                <a:lnTo>
                  <a:pt x="3908" y="12994"/>
                </a:lnTo>
                <a:lnTo>
                  <a:pt x="4177" y="13238"/>
                </a:lnTo>
                <a:lnTo>
                  <a:pt x="3762" y="13482"/>
                </a:lnTo>
                <a:lnTo>
                  <a:pt x="3371" y="13678"/>
                </a:lnTo>
                <a:lnTo>
                  <a:pt x="3029" y="13824"/>
                </a:lnTo>
                <a:lnTo>
                  <a:pt x="2687" y="13922"/>
                </a:lnTo>
                <a:lnTo>
                  <a:pt x="2418" y="13995"/>
                </a:lnTo>
                <a:lnTo>
                  <a:pt x="2174" y="13995"/>
                </a:lnTo>
                <a:lnTo>
                  <a:pt x="2076" y="13971"/>
                </a:lnTo>
                <a:lnTo>
                  <a:pt x="1979" y="13946"/>
                </a:lnTo>
                <a:lnTo>
                  <a:pt x="1905" y="13897"/>
                </a:lnTo>
                <a:lnTo>
                  <a:pt x="1832" y="13849"/>
                </a:lnTo>
                <a:lnTo>
                  <a:pt x="1759" y="13775"/>
                </a:lnTo>
                <a:lnTo>
                  <a:pt x="1734" y="13678"/>
                </a:lnTo>
                <a:lnTo>
                  <a:pt x="1686" y="13580"/>
                </a:lnTo>
                <a:lnTo>
                  <a:pt x="1686" y="13482"/>
                </a:lnTo>
                <a:lnTo>
                  <a:pt x="1686" y="13214"/>
                </a:lnTo>
                <a:lnTo>
                  <a:pt x="1759" y="12921"/>
                </a:lnTo>
                <a:lnTo>
                  <a:pt x="1881" y="12554"/>
                </a:lnTo>
                <a:lnTo>
                  <a:pt x="2052" y="12188"/>
                </a:lnTo>
                <a:lnTo>
                  <a:pt x="2272" y="11748"/>
                </a:lnTo>
                <a:lnTo>
                  <a:pt x="2540" y="11309"/>
                </a:lnTo>
                <a:close/>
                <a:moveTo>
                  <a:pt x="15362" y="1"/>
                </a:moveTo>
                <a:lnTo>
                  <a:pt x="15094" y="25"/>
                </a:lnTo>
                <a:lnTo>
                  <a:pt x="14801" y="74"/>
                </a:lnTo>
                <a:lnTo>
                  <a:pt x="14483" y="172"/>
                </a:lnTo>
                <a:lnTo>
                  <a:pt x="14141" y="294"/>
                </a:lnTo>
                <a:lnTo>
                  <a:pt x="13775" y="440"/>
                </a:lnTo>
                <a:lnTo>
                  <a:pt x="13384" y="611"/>
                </a:lnTo>
                <a:lnTo>
                  <a:pt x="12993" y="831"/>
                </a:lnTo>
                <a:lnTo>
                  <a:pt x="12578" y="1051"/>
                </a:lnTo>
                <a:lnTo>
                  <a:pt x="11699" y="1613"/>
                </a:lnTo>
                <a:lnTo>
                  <a:pt x="10747" y="2272"/>
                </a:lnTo>
                <a:lnTo>
                  <a:pt x="10307" y="2101"/>
                </a:lnTo>
                <a:lnTo>
                  <a:pt x="9843" y="1955"/>
                </a:lnTo>
                <a:lnTo>
                  <a:pt x="9379" y="1857"/>
                </a:lnTo>
                <a:lnTo>
                  <a:pt x="8915" y="1784"/>
                </a:lnTo>
                <a:lnTo>
                  <a:pt x="8451" y="1735"/>
                </a:lnTo>
                <a:lnTo>
                  <a:pt x="7962" y="1735"/>
                </a:lnTo>
                <a:lnTo>
                  <a:pt x="7498" y="1784"/>
                </a:lnTo>
                <a:lnTo>
                  <a:pt x="7034" y="1832"/>
                </a:lnTo>
                <a:lnTo>
                  <a:pt x="6570" y="1930"/>
                </a:lnTo>
                <a:lnTo>
                  <a:pt x="6106" y="2077"/>
                </a:lnTo>
                <a:lnTo>
                  <a:pt x="5667" y="2248"/>
                </a:lnTo>
                <a:lnTo>
                  <a:pt x="5227" y="2443"/>
                </a:lnTo>
                <a:lnTo>
                  <a:pt x="4787" y="2687"/>
                </a:lnTo>
                <a:lnTo>
                  <a:pt x="4397" y="2980"/>
                </a:lnTo>
                <a:lnTo>
                  <a:pt x="4006" y="3273"/>
                </a:lnTo>
                <a:lnTo>
                  <a:pt x="3615" y="3615"/>
                </a:lnTo>
                <a:lnTo>
                  <a:pt x="3273" y="4006"/>
                </a:lnTo>
                <a:lnTo>
                  <a:pt x="2980" y="4397"/>
                </a:lnTo>
                <a:lnTo>
                  <a:pt x="2687" y="4788"/>
                </a:lnTo>
                <a:lnTo>
                  <a:pt x="2443" y="5227"/>
                </a:lnTo>
                <a:lnTo>
                  <a:pt x="2247" y="5667"/>
                </a:lnTo>
                <a:lnTo>
                  <a:pt x="2076" y="6107"/>
                </a:lnTo>
                <a:lnTo>
                  <a:pt x="1930" y="6571"/>
                </a:lnTo>
                <a:lnTo>
                  <a:pt x="1832" y="7035"/>
                </a:lnTo>
                <a:lnTo>
                  <a:pt x="1783" y="7499"/>
                </a:lnTo>
                <a:lnTo>
                  <a:pt x="1734" y="7963"/>
                </a:lnTo>
                <a:lnTo>
                  <a:pt x="1734" y="8451"/>
                </a:lnTo>
                <a:lnTo>
                  <a:pt x="1783" y="8915"/>
                </a:lnTo>
                <a:lnTo>
                  <a:pt x="1857" y="9379"/>
                </a:lnTo>
                <a:lnTo>
                  <a:pt x="1954" y="9843"/>
                </a:lnTo>
                <a:lnTo>
                  <a:pt x="2101" y="10307"/>
                </a:lnTo>
                <a:lnTo>
                  <a:pt x="2272" y="10747"/>
                </a:lnTo>
                <a:lnTo>
                  <a:pt x="1612" y="11699"/>
                </a:lnTo>
                <a:lnTo>
                  <a:pt x="1051" y="12579"/>
                </a:lnTo>
                <a:lnTo>
                  <a:pt x="831" y="12994"/>
                </a:lnTo>
                <a:lnTo>
                  <a:pt x="611" y="13385"/>
                </a:lnTo>
                <a:lnTo>
                  <a:pt x="440" y="13775"/>
                </a:lnTo>
                <a:lnTo>
                  <a:pt x="293" y="14142"/>
                </a:lnTo>
                <a:lnTo>
                  <a:pt x="171" y="14484"/>
                </a:lnTo>
                <a:lnTo>
                  <a:pt x="74" y="14801"/>
                </a:lnTo>
                <a:lnTo>
                  <a:pt x="25" y="15094"/>
                </a:lnTo>
                <a:lnTo>
                  <a:pt x="0" y="15363"/>
                </a:lnTo>
                <a:lnTo>
                  <a:pt x="0" y="15583"/>
                </a:lnTo>
                <a:lnTo>
                  <a:pt x="49" y="15802"/>
                </a:lnTo>
                <a:lnTo>
                  <a:pt x="123" y="15973"/>
                </a:lnTo>
                <a:lnTo>
                  <a:pt x="245" y="16120"/>
                </a:lnTo>
                <a:lnTo>
                  <a:pt x="342" y="16218"/>
                </a:lnTo>
                <a:lnTo>
                  <a:pt x="489" y="16291"/>
                </a:lnTo>
                <a:lnTo>
                  <a:pt x="635" y="16340"/>
                </a:lnTo>
                <a:lnTo>
                  <a:pt x="806" y="16364"/>
                </a:lnTo>
                <a:lnTo>
                  <a:pt x="1173" y="16364"/>
                </a:lnTo>
                <a:lnTo>
                  <a:pt x="1393" y="16315"/>
                </a:lnTo>
                <a:lnTo>
                  <a:pt x="1637" y="16267"/>
                </a:lnTo>
                <a:lnTo>
                  <a:pt x="2150" y="16120"/>
                </a:lnTo>
                <a:lnTo>
                  <a:pt x="2711" y="15876"/>
                </a:lnTo>
                <a:lnTo>
                  <a:pt x="3322" y="15583"/>
                </a:lnTo>
                <a:lnTo>
                  <a:pt x="3957" y="15192"/>
                </a:lnTo>
                <a:lnTo>
                  <a:pt x="4665" y="14752"/>
                </a:lnTo>
                <a:lnTo>
                  <a:pt x="5373" y="14264"/>
                </a:lnTo>
                <a:lnTo>
                  <a:pt x="6131" y="13702"/>
                </a:lnTo>
                <a:lnTo>
                  <a:pt x="6912" y="13092"/>
                </a:lnTo>
                <a:lnTo>
                  <a:pt x="7718" y="12432"/>
                </a:lnTo>
                <a:lnTo>
                  <a:pt x="8524" y="11724"/>
                </a:lnTo>
                <a:lnTo>
                  <a:pt x="9330" y="10967"/>
                </a:lnTo>
                <a:lnTo>
                  <a:pt x="10160" y="10161"/>
                </a:lnTo>
                <a:lnTo>
                  <a:pt x="10966" y="9330"/>
                </a:lnTo>
                <a:lnTo>
                  <a:pt x="11723" y="8524"/>
                </a:lnTo>
                <a:lnTo>
                  <a:pt x="12432" y="7718"/>
                </a:lnTo>
                <a:lnTo>
                  <a:pt x="13091" y="6912"/>
                </a:lnTo>
                <a:lnTo>
                  <a:pt x="13702" y="6131"/>
                </a:lnTo>
                <a:lnTo>
                  <a:pt x="14263" y="5374"/>
                </a:lnTo>
                <a:lnTo>
                  <a:pt x="14752" y="4666"/>
                </a:lnTo>
                <a:lnTo>
                  <a:pt x="15192" y="3957"/>
                </a:lnTo>
                <a:lnTo>
                  <a:pt x="15582" y="3322"/>
                </a:lnTo>
                <a:lnTo>
                  <a:pt x="15875" y="2712"/>
                </a:lnTo>
                <a:lnTo>
                  <a:pt x="16120" y="2150"/>
                </a:lnTo>
                <a:lnTo>
                  <a:pt x="16266" y="1637"/>
                </a:lnTo>
                <a:lnTo>
                  <a:pt x="16315" y="1393"/>
                </a:lnTo>
                <a:lnTo>
                  <a:pt x="16364" y="1173"/>
                </a:lnTo>
                <a:lnTo>
                  <a:pt x="16364" y="978"/>
                </a:lnTo>
                <a:lnTo>
                  <a:pt x="16364" y="807"/>
                </a:lnTo>
                <a:lnTo>
                  <a:pt x="16339" y="636"/>
                </a:lnTo>
                <a:lnTo>
                  <a:pt x="16291" y="489"/>
                </a:lnTo>
                <a:lnTo>
                  <a:pt x="16217" y="343"/>
                </a:lnTo>
                <a:lnTo>
                  <a:pt x="16120" y="245"/>
                </a:lnTo>
                <a:lnTo>
                  <a:pt x="15973" y="123"/>
                </a:lnTo>
                <a:lnTo>
                  <a:pt x="15802" y="50"/>
                </a:lnTo>
                <a:lnTo>
                  <a:pt x="15582" y="1"/>
                </a:lnTo>
                <a:close/>
              </a:path>
            </a:pathLst>
          </a:cu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87"/>
          <p:cNvSpPr/>
          <p:nvPr/>
        </p:nvSpPr>
        <p:spPr>
          <a:xfrm>
            <a:off x="0" y="3866550"/>
            <a:ext cx="1410714" cy="1337689"/>
          </a:xfrm>
          <a:custGeom>
            <a:rect b="b" l="l" r="r" t="t"/>
            <a:pathLst>
              <a:path extrusionOk="0" h="17733" w="17732">
                <a:moveTo>
                  <a:pt x="13091" y="2712"/>
                </a:moveTo>
                <a:lnTo>
                  <a:pt x="13286" y="2736"/>
                </a:lnTo>
                <a:lnTo>
                  <a:pt x="13506" y="2785"/>
                </a:lnTo>
                <a:lnTo>
                  <a:pt x="13702" y="2858"/>
                </a:lnTo>
                <a:lnTo>
                  <a:pt x="13873" y="2956"/>
                </a:lnTo>
                <a:lnTo>
                  <a:pt x="14068" y="3054"/>
                </a:lnTo>
                <a:lnTo>
                  <a:pt x="14239" y="3176"/>
                </a:lnTo>
                <a:lnTo>
                  <a:pt x="14410" y="3323"/>
                </a:lnTo>
                <a:lnTo>
                  <a:pt x="14556" y="3493"/>
                </a:lnTo>
                <a:lnTo>
                  <a:pt x="14679" y="3664"/>
                </a:lnTo>
                <a:lnTo>
                  <a:pt x="14776" y="3860"/>
                </a:lnTo>
                <a:lnTo>
                  <a:pt x="14874" y="4031"/>
                </a:lnTo>
                <a:lnTo>
                  <a:pt x="14947" y="4226"/>
                </a:lnTo>
                <a:lnTo>
                  <a:pt x="14996" y="4446"/>
                </a:lnTo>
                <a:lnTo>
                  <a:pt x="15021" y="4641"/>
                </a:lnTo>
                <a:lnTo>
                  <a:pt x="15021" y="4861"/>
                </a:lnTo>
                <a:lnTo>
                  <a:pt x="15021" y="5057"/>
                </a:lnTo>
                <a:lnTo>
                  <a:pt x="14996" y="5252"/>
                </a:lnTo>
                <a:lnTo>
                  <a:pt x="14947" y="5472"/>
                </a:lnTo>
                <a:lnTo>
                  <a:pt x="14874" y="5667"/>
                </a:lnTo>
                <a:lnTo>
                  <a:pt x="14776" y="5838"/>
                </a:lnTo>
                <a:lnTo>
                  <a:pt x="14679" y="6033"/>
                </a:lnTo>
                <a:lnTo>
                  <a:pt x="14556" y="6204"/>
                </a:lnTo>
                <a:lnTo>
                  <a:pt x="14410" y="6375"/>
                </a:lnTo>
                <a:lnTo>
                  <a:pt x="13433" y="7328"/>
                </a:lnTo>
                <a:lnTo>
                  <a:pt x="13311" y="7426"/>
                </a:lnTo>
                <a:lnTo>
                  <a:pt x="13189" y="7499"/>
                </a:lnTo>
                <a:lnTo>
                  <a:pt x="13042" y="7548"/>
                </a:lnTo>
                <a:lnTo>
                  <a:pt x="12871" y="7572"/>
                </a:lnTo>
                <a:lnTo>
                  <a:pt x="12725" y="7548"/>
                </a:lnTo>
                <a:lnTo>
                  <a:pt x="12578" y="7499"/>
                </a:lnTo>
                <a:lnTo>
                  <a:pt x="12456" y="7426"/>
                </a:lnTo>
                <a:lnTo>
                  <a:pt x="12334" y="7328"/>
                </a:lnTo>
                <a:lnTo>
                  <a:pt x="10405" y="5398"/>
                </a:lnTo>
                <a:lnTo>
                  <a:pt x="10307" y="5276"/>
                </a:lnTo>
                <a:lnTo>
                  <a:pt x="10234" y="5154"/>
                </a:lnTo>
                <a:lnTo>
                  <a:pt x="10185" y="5008"/>
                </a:lnTo>
                <a:lnTo>
                  <a:pt x="10160" y="4861"/>
                </a:lnTo>
                <a:lnTo>
                  <a:pt x="10185" y="4690"/>
                </a:lnTo>
                <a:lnTo>
                  <a:pt x="10234" y="4544"/>
                </a:lnTo>
                <a:lnTo>
                  <a:pt x="10307" y="4422"/>
                </a:lnTo>
                <a:lnTo>
                  <a:pt x="10405" y="4299"/>
                </a:lnTo>
                <a:lnTo>
                  <a:pt x="11357" y="3323"/>
                </a:lnTo>
                <a:lnTo>
                  <a:pt x="11528" y="3176"/>
                </a:lnTo>
                <a:lnTo>
                  <a:pt x="11699" y="3054"/>
                </a:lnTo>
                <a:lnTo>
                  <a:pt x="11894" y="2956"/>
                </a:lnTo>
                <a:lnTo>
                  <a:pt x="12065" y="2858"/>
                </a:lnTo>
                <a:lnTo>
                  <a:pt x="12261" y="2785"/>
                </a:lnTo>
                <a:lnTo>
                  <a:pt x="12481" y="2736"/>
                </a:lnTo>
                <a:lnTo>
                  <a:pt x="12676" y="2712"/>
                </a:lnTo>
                <a:close/>
                <a:moveTo>
                  <a:pt x="8377" y="8867"/>
                </a:moveTo>
                <a:lnTo>
                  <a:pt x="8475" y="8891"/>
                </a:lnTo>
                <a:lnTo>
                  <a:pt x="8548" y="8915"/>
                </a:lnTo>
                <a:lnTo>
                  <a:pt x="8646" y="8964"/>
                </a:lnTo>
                <a:lnTo>
                  <a:pt x="8719" y="9013"/>
                </a:lnTo>
                <a:lnTo>
                  <a:pt x="8768" y="9086"/>
                </a:lnTo>
                <a:lnTo>
                  <a:pt x="8817" y="9184"/>
                </a:lnTo>
                <a:lnTo>
                  <a:pt x="8841" y="9257"/>
                </a:lnTo>
                <a:lnTo>
                  <a:pt x="8866" y="9355"/>
                </a:lnTo>
                <a:lnTo>
                  <a:pt x="8841" y="9453"/>
                </a:lnTo>
                <a:lnTo>
                  <a:pt x="8817" y="9550"/>
                </a:lnTo>
                <a:lnTo>
                  <a:pt x="8768" y="9624"/>
                </a:lnTo>
                <a:lnTo>
                  <a:pt x="8719" y="9697"/>
                </a:lnTo>
                <a:lnTo>
                  <a:pt x="6179" y="12237"/>
                </a:lnTo>
                <a:lnTo>
                  <a:pt x="6106" y="12310"/>
                </a:lnTo>
                <a:lnTo>
                  <a:pt x="6033" y="12359"/>
                </a:lnTo>
                <a:lnTo>
                  <a:pt x="5935" y="12383"/>
                </a:lnTo>
                <a:lnTo>
                  <a:pt x="5740" y="12383"/>
                </a:lnTo>
                <a:lnTo>
                  <a:pt x="5642" y="12359"/>
                </a:lnTo>
                <a:lnTo>
                  <a:pt x="5569" y="12310"/>
                </a:lnTo>
                <a:lnTo>
                  <a:pt x="5496" y="12237"/>
                </a:lnTo>
                <a:lnTo>
                  <a:pt x="5422" y="12164"/>
                </a:lnTo>
                <a:lnTo>
                  <a:pt x="5373" y="12090"/>
                </a:lnTo>
                <a:lnTo>
                  <a:pt x="5349" y="11993"/>
                </a:lnTo>
                <a:lnTo>
                  <a:pt x="5349" y="11895"/>
                </a:lnTo>
                <a:lnTo>
                  <a:pt x="5349" y="11797"/>
                </a:lnTo>
                <a:lnTo>
                  <a:pt x="5373" y="11700"/>
                </a:lnTo>
                <a:lnTo>
                  <a:pt x="5422" y="11626"/>
                </a:lnTo>
                <a:lnTo>
                  <a:pt x="5496" y="11553"/>
                </a:lnTo>
                <a:lnTo>
                  <a:pt x="8036" y="9013"/>
                </a:lnTo>
                <a:lnTo>
                  <a:pt x="8109" y="8964"/>
                </a:lnTo>
                <a:lnTo>
                  <a:pt x="8182" y="8915"/>
                </a:lnTo>
                <a:lnTo>
                  <a:pt x="8280" y="8891"/>
                </a:lnTo>
                <a:lnTo>
                  <a:pt x="8377" y="8867"/>
                </a:lnTo>
                <a:close/>
                <a:moveTo>
                  <a:pt x="14825" y="1"/>
                </a:moveTo>
                <a:lnTo>
                  <a:pt x="14288" y="25"/>
                </a:lnTo>
                <a:lnTo>
                  <a:pt x="13751" y="50"/>
                </a:lnTo>
                <a:lnTo>
                  <a:pt x="13213" y="123"/>
                </a:lnTo>
                <a:lnTo>
                  <a:pt x="12676" y="245"/>
                </a:lnTo>
                <a:lnTo>
                  <a:pt x="12163" y="367"/>
                </a:lnTo>
                <a:lnTo>
                  <a:pt x="11675" y="538"/>
                </a:lnTo>
                <a:lnTo>
                  <a:pt x="11235" y="758"/>
                </a:lnTo>
                <a:lnTo>
                  <a:pt x="11015" y="856"/>
                </a:lnTo>
                <a:lnTo>
                  <a:pt x="10844" y="1002"/>
                </a:lnTo>
                <a:lnTo>
                  <a:pt x="10649" y="1124"/>
                </a:lnTo>
                <a:lnTo>
                  <a:pt x="10502" y="1271"/>
                </a:lnTo>
                <a:lnTo>
                  <a:pt x="5544" y="6229"/>
                </a:lnTo>
                <a:lnTo>
                  <a:pt x="391" y="6229"/>
                </a:lnTo>
                <a:lnTo>
                  <a:pt x="245" y="6253"/>
                </a:lnTo>
                <a:lnTo>
                  <a:pt x="147" y="6278"/>
                </a:lnTo>
                <a:lnTo>
                  <a:pt x="49" y="6327"/>
                </a:lnTo>
                <a:lnTo>
                  <a:pt x="0" y="6400"/>
                </a:lnTo>
                <a:lnTo>
                  <a:pt x="0" y="6473"/>
                </a:lnTo>
                <a:lnTo>
                  <a:pt x="25" y="6571"/>
                </a:lnTo>
                <a:lnTo>
                  <a:pt x="74" y="6668"/>
                </a:lnTo>
                <a:lnTo>
                  <a:pt x="171" y="6791"/>
                </a:lnTo>
                <a:lnTo>
                  <a:pt x="2589" y="9184"/>
                </a:lnTo>
                <a:lnTo>
                  <a:pt x="2272" y="9502"/>
                </a:lnTo>
                <a:lnTo>
                  <a:pt x="953" y="9746"/>
                </a:lnTo>
                <a:lnTo>
                  <a:pt x="806" y="9795"/>
                </a:lnTo>
                <a:lnTo>
                  <a:pt x="684" y="9843"/>
                </a:lnTo>
                <a:lnTo>
                  <a:pt x="611" y="9941"/>
                </a:lnTo>
                <a:lnTo>
                  <a:pt x="562" y="10014"/>
                </a:lnTo>
                <a:lnTo>
                  <a:pt x="562" y="10112"/>
                </a:lnTo>
                <a:lnTo>
                  <a:pt x="586" y="10234"/>
                </a:lnTo>
                <a:lnTo>
                  <a:pt x="635" y="10332"/>
                </a:lnTo>
                <a:lnTo>
                  <a:pt x="733" y="10454"/>
                </a:lnTo>
                <a:lnTo>
                  <a:pt x="7278" y="16999"/>
                </a:lnTo>
                <a:lnTo>
                  <a:pt x="7401" y="17097"/>
                </a:lnTo>
                <a:lnTo>
                  <a:pt x="7498" y="17146"/>
                </a:lnTo>
                <a:lnTo>
                  <a:pt x="7620" y="17170"/>
                </a:lnTo>
                <a:lnTo>
                  <a:pt x="7718" y="17170"/>
                </a:lnTo>
                <a:lnTo>
                  <a:pt x="7791" y="17122"/>
                </a:lnTo>
                <a:lnTo>
                  <a:pt x="7889" y="17048"/>
                </a:lnTo>
                <a:lnTo>
                  <a:pt x="7938" y="16926"/>
                </a:lnTo>
                <a:lnTo>
                  <a:pt x="7987" y="16780"/>
                </a:lnTo>
                <a:lnTo>
                  <a:pt x="8231" y="15461"/>
                </a:lnTo>
                <a:lnTo>
                  <a:pt x="8548" y="15143"/>
                </a:lnTo>
                <a:lnTo>
                  <a:pt x="10942" y="17561"/>
                </a:lnTo>
                <a:lnTo>
                  <a:pt x="11064" y="17659"/>
                </a:lnTo>
                <a:lnTo>
                  <a:pt x="11162" y="17708"/>
                </a:lnTo>
                <a:lnTo>
                  <a:pt x="11259" y="17732"/>
                </a:lnTo>
                <a:lnTo>
                  <a:pt x="11333" y="17732"/>
                </a:lnTo>
                <a:lnTo>
                  <a:pt x="11406" y="17683"/>
                </a:lnTo>
                <a:lnTo>
                  <a:pt x="11455" y="17586"/>
                </a:lnTo>
                <a:lnTo>
                  <a:pt x="11479" y="17488"/>
                </a:lnTo>
                <a:lnTo>
                  <a:pt x="11504" y="17341"/>
                </a:lnTo>
                <a:lnTo>
                  <a:pt x="11504" y="12188"/>
                </a:lnTo>
                <a:lnTo>
                  <a:pt x="16461" y="7230"/>
                </a:lnTo>
                <a:lnTo>
                  <a:pt x="16608" y="7084"/>
                </a:lnTo>
                <a:lnTo>
                  <a:pt x="16730" y="6888"/>
                </a:lnTo>
                <a:lnTo>
                  <a:pt x="16877" y="6693"/>
                </a:lnTo>
                <a:lnTo>
                  <a:pt x="16974" y="6498"/>
                </a:lnTo>
                <a:lnTo>
                  <a:pt x="17194" y="6058"/>
                </a:lnTo>
                <a:lnTo>
                  <a:pt x="17365" y="5569"/>
                </a:lnTo>
                <a:lnTo>
                  <a:pt x="17487" y="5057"/>
                </a:lnTo>
                <a:lnTo>
                  <a:pt x="17609" y="4519"/>
                </a:lnTo>
                <a:lnTo>
                  <a:pt x="17683" y="3982"/>
                </a:lnTo>
                <a:lnTo>
                  <a:pt x="17707" y="3445"/>
                </a:lnTo>
                <a:lnTo>
                  <a:pt x="17731" y="2907"/>
                </a:lnTo>
                <a:lnTo>
                  <a:pt x="17731" y="2419"/>
                </a:lnTo>
                <a:lnTo>
                  <a:pt x="17707" y="1955"/>
                </a:lnTo>
                <a:lnTo>
                  <a:pt x="17658" y="1515"/>
                </a:lnTo>
                <a:lnTo>
                  <a:pt x="17585" y="1149"/>
                </a:lnTo>
                <a:lnTo>
                  <a:pt x="17512" y="831"/>
                </a:lnTo>
                <a:lnTo>
                  <a:pt x="17414" y="587"/>
                </a:lnTo>
                <a:lnTo>
                  <a:pt x="17341" y="489"/>
                </a:lnTo>
                <a:lnTo>
                  <a:pt x="17292" y="441"/>
                </a:lnTo>
                <a:lnTo>
                  <a:pt x="17243" y="392"/>
                </a:lnTo>
                <a:lnTo>
                  <a:pt x="17145" y="318"/>
                </a:lnTo>
                <a:lnTo>
                  <a:pt x="16901" y="221"/>
                </a:lnTo>
                <a:lnTo>
                  <a:pt x="16584" y="148"/>
                </a:lnTo>
                <a:lnTo>
                  <a:pt x="16217" y="74"/>
                </a:lnTo>
                <a:lnTo>
                  <a:pt x="15778" y="25"/>
                </a:lnTo>
                <a:lnTo>
                  <a:pt x="15314" y="1"/>
                </a:lnTo>
                <a:close/>
              </a:path>
            </a:pathLst>
          </a:cu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87"/>
          <p:cNvSpPr/>
          <p:nvPr/>
        </p:nvSpPr>
        <p:spPr>
          <a:xfrm rot="2467090">
            <a:off x="5346158" y="765689"/>
            <a:ext cx="987816" cy="1028112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87"/>
          <p:cNvSpPr/>
          <p:nvPr/>
        </p:nvSpPr>
        <p:spPr>
          <a:xfrm rot="2467090">
            <a:off x="1380733" y="50789"/>
            <a:ext cx="987816" cy="1028112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8"/>
          <p:cNvSpPr txBox="1"/>
          <p:nvPr>
            <p:ph type="ctrTitle"/>
          </p:nvPr>
        </p:nvSpPr>
        <p:spPr>
          <a:xfrm>
            <a:off x="-94772" y="431389"/>
            <a:ext cx="6355463" cy="283169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omic Sans MS"/>
              <a:buNone/>
            </a:pPr>
            <a:r>
              <a:rPr i="1" lang="en" sz="7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Secret Garden</a:t>
            </a:r>
            <a:endParaRPr i="1" sz="72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Antique, Boy, Butterflies, Butterfly, Children, Classic" id="577" name="Google Shape;577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0310" y="2776384"/>
            <a:ext cx="2853690" cy="2367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</a:t>
            </a:r>
            <a:r>
              <a:rPr lang="en" sz="3000">
                <a:solidFill>
                  <a:schemeClr val="dk1"/>
                </a:solidFill>
                <a:highlight>
                  <a:srgbClr val="FFFF00"/>
                </a:highlight>
              </a:rPr>
              <a:t>Original Assignment</a:t>
            </a:r>
            <a:r>
              <a:rPr lang="en">
                <a:solidFill>
                  <a:schemeClr val="dk1"/>
                </a:solidFill>
              </a:rPr>
              <a:t>f lite </a:t>
            </a:r>
            <a:endParaRPr/>
          </a:p>
        </p:txBody>
      </p:sp>
      <p:sp>
        <p:nvSpPr>
          <p:cNvPr id="583" name="Google Shape;583;p89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4" name="Google Shape;584;p89"/>
          <p:cNvSpPr txBox="1"/>
          <p:nvPr/>
        </p:nvSpPr>
        <p:spPr>
          <a:xfrm>
            <a:off x="0" y="44925"/>
            <a:ext cx="1560600" cy="44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What </a:t>
            </a:r>
            <a:endParaRPr b="1" sz="2400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is </a:t>
            </a:r>
            <a:endParaRPr b="1" sz="2400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the </a:t>
            </a:r>
            <a:endParaRPr b="1" sz="2400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order?</a:t>
            </a:r>
            <a:r>
              <a:rPr lang="en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>
                <a:latin typeface="Cabin"/>
                <a:ea typeface="Cabin"/>
                <a:cs typeface="Cabin"/>
                <a:sym typeface="Cabin"/>
              </a:rPr>
              <a:t>Wh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85" name="Google Shape;58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175" y="44975"/>
            <a:ext cx="5921149" cy="4440874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89"/>
          <p:cNvSpPr txBox="1"/>
          <p:nvPr/>
        </p:nvSpPr>
        <p:spPr>
          <a:xfrm>
            <a:off x="8009725" y="284675"/>
            <a:ext cx="1134300" cy="3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Draw?</a:t>
            </a:r>
            <a:endParaRPr b="1" sz="2400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Write?</a:t>
            </a:r>
            <a:endParaRPr b="1" sz="2400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Think?</a:t>
            </a:r>
            <a:r>
              <a:rPr b="1" lang="en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b="1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0"/>
          <p:cNvSpPr txBox="1"/>
          <p:nvPr>
            <p:ph type="ctrTitle"/>
          </p:nvPr>
        </p:nvSpPr>
        <p:spPr>
          <a:xfrm>
            <a:off x="539875" y="0"/>
            <a:ext cx="5909400" cy="11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Strategy: 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              </a:t>
            </a:r>
            <a:r>
              <a:rPr lang="en" sz="3600">
                <a:solidFill>
                  <a:srgbClr val="0000FF"/>
                </a:solidFill>
              </a:rPr>
              <a:t>Think - Draw - Write</a:t>
            </a:r>
            <a:endParaRPr sz="3600">
              <a:solidFill>
                <a:srgbClr val="0000FF"/>
              </a:solidFill>
            </a:endParaRPr>
          </a:p>
        </p:txBody>
      </p:sp>
      <p:sp>
        <p:nvSpPr>
          <p:cNvPr id="592" name="Google Shape;592;p90"/>
          <p:cNvSpPr/>
          <p:nvPr/>
        </p:nvSpPr>
        <p:spPr>
          <a:xfrm>
            <a:off x="6684100" y="2677450"/>
            <a:ext cx="2387058" cy="2317284"/>
          </a:xfrm>
          <a:custGeom>
            <a:rect b="b" l="l" r="r" t="t"/>
            <a:pathLst>
              <a:path extrusionOk="0" h="16365" w="16364">
                <a:moveTo>
                  <a:pt x="13580" y="1686"/>
                </a:moveTo>
                <a:lnTo>
                  <a:pt x="13677" y="1735"/>
                </a:lnTo>
                <a:lnTo>
                  <a:pt x="13775" y="1759"/>
                </a:lnTo>
                <a:lnTo>
                  <a:pt x="13848" y="1832"/>
                </a:lnTo>
                <a:lnTo>
                  <a:pt x="13897" y="1906"/>
                </a:lnTo>
                <a:lnTo>
                  <a:pt x="13946" y="1979"/>
                </a:lnTo>
                <a:lnTo>
                  <a:pt x="13970" y="2077"/>
                </a:lnTo>
                <a:lnTo>
                  <a:pt x="13995" y="2174"/>
                </a:lnTo>
                <a:lnTo>
                  <a:pt x="13995" y="2419"/>
                </a:lnTo>
                <a:lnTo>
                  <a:pt x="13922" y="2687"/>
                </a:lnTo>
                <a:lnTo>
                  <a:pt x="13824" y="3029"/>
                </a:lnTo>
                <a:lnTo>
                  <a:pt x="13677" y="3371"/>
                </a:lnTo>
                <a:lnTo>
                  <a:pt x="13482" y="3762"/>
                </a:lnTo>
                <a:lnTo>
                  <a:pt x="13238" y="4177"/>
                </a:lnTo>
                <a:lnTo>
                  <a:pt x="12993" y="3908"/>
                </a:lnTo>
                <a:lnTo>
                  <a:pt x="12749" y="3615"/>
                </a:lnTo>
                <a:lnTo>
                  <a:pt x="12407" y="3298"/>
                </a:lnTo>
                <a:lnTo>
                  <a:pt x="12041" y="3029"/>
                </a:lnTo>
                <a:lnTo>
                  <a:pt x="11675" y="2761"/>
                </a:lnTo>
                <a:lnTo>
                  <a:pt x="11308" y="2541"/>
                </a:lnTo>
                <a:lnTo>
                  <a:pt x="11748" y="2272"/>
                </a:lnTo>
                <a:lnTo>
                  <a:pt x="12187" y="2052"/>
                </a:lnTo>
                <a:lnTo>
                  <a:pt x="12554" y="1881"/>
                </a:lnTo>
                <a:lnTo>
                  <a:pt x="12920" y="1759"/>
                </a:lnTo>
                <a:lnTo>
                  <a:pt x="13213" y="1686"/>
                </a:lnTo>
                <a:close/>
                <a:moveTo>
                  <a:pt x="9721" y="3591"/>
                </a:moveTo>
                <a:lnTo>
                  <a:pt x="9794" y="3615"/>
                </a:lnTo>
                <a:lnTo>
                  <a:pt x="9916" y="3713"/>
                </a:lnTo>
                <a:lnTo>
                  <a:pt x="10014" y="3835"/>
                </a:lnTo>
                <a:lnTo>
                  <a:pt x="10038" y="3908"/>
                </a:lnTo>
                <a:lnTo>
                  <a:pt x="10038" y="3982"/>
                </a:lnTo>
                <a:lnTo>
                  <a:pt x="10038" y="4055"/>
                </a:lnTo>
                <a:lnTo>
                  <a:pt x="10014" y="4128"/>
                </a:lnTo>
                <a:lnTo>
                  <a:pt x="9916" y="4250"/>
                </a:lnTo>
                <a:lnTo>
                  <a:pt x="9794" y="4348"/>
                </a:lnTo>
                <a:lnTo>
                  <a:pt x="9721" y="4372"/>
                </a:lnTo>
                <a:lnTo>
                  <a:pt x="9574" y="4372"/>
                </a:lnTo>
                <a:lnTo>
                  <a:pt x="9501" y="4348"/>
                </a:lnTo>
                <a:lnTo>
                  <a:pt x="9379" y="4250"/>
                </a:lnTo>
                <a:lnTo>
                  <a:pt x="9281" y="4128"/>
                </a:lnTo>
                <a:lnTo>
                  <a:pt x="9257" y="4055"/>
                </a:lnTo>
                <a:lnTo>
                  <a:pt x="9257" y="3982"/>
                </a:lnTo>
                <a:lnTo>
                  <a:pt x="9257" y="3908"/>
                </a:lnTo>
                <a:lnTo>
                  <a:pt x="9281" y="3835"/>
                </a:lnTo>
                <a:lnTo>
                  <a:pt x="9379" y="3713"/>
                </a:lnTo>
                <a:lnTo>
                  <a:pt x="9501" y="3615"/>
                </a:lnTo>
                <a:lnTo>
                  <a:pt x="9574" y="3591"/>
                </a:lnTo>
                <a:close/>
                <a:moveTo>
                  <a:pt x="8182" y="3322"/>
                </a:moveTo>
                <a:lnTo>
                  <a:pt x="8304" y="3347"/>
                </a:lnTo>
                <a:lnTo>
                  <a:pt x="8402" y="3371"/>
                </a:lnTo>
                <a:lnTo>
                  <a:pt x="8500" y="3420"/>
                </a:lnTo>
                <a:lnTo>
                  <a:pt x="8597" y="3493"/>
                </a:lnTo>
                <a:lnTo>
                  <a:pt x="8671" y="3591"/>
                </a:lnTo>
                <a:lnTo>
                  <a:pt x="8719" y="3689"/>
                </a:lnTo>
                <a:lnTo>
                  <a:pt x="8768" y="3786"/>
                </a:lnTo>
                <a:lnTo>
                  <a:pt x="8768" y="3908"/>
                </a:lnTo>
                <a:lnTo>
                  <a:pt x="8768" y="4031"/>
                </a:lnTo>
                <a:lnTo>
                  <a:pt x="8719" y="4153"/>
                </a:lnTo>
                <a:lnTo>
                  <a:pt x="8671" y="4250"/>
                </a:lnTo>
                <a:lnTo>
                  <a:pt x="8597" y="4324"/>
                </a:lnTo>
                <a:lnTo>
                  <a:pt x="8500" y="4397"/>
                </a:lnTo>
                <a:lnTo>
                  <a:pt x="8402" y="4446"/>
                </a:lnTo>
                <a:lnTo>
                  <a:pt x="8304" y="4495"/>
                </a:lnTo>
                <a:lnTo>
                  <a:pt x="8060" y="4495"/>
                </a:lnTo>
                <a:lnTo>
                  <a:pt x="7962" y="4446"/>
                </a:lnTo>
                <a:lnTo>
                  <a:pt x="7865" y="4397"/>
                </a:lnTo>
                <a:lnTo>
                  <a:pt x="7767" y="4324"/>
                </a:lnTo>
                <a:lnTo>
                  <a:pt x="7694" y="4250"/>
                </a:lnTo>
                <a:lnTo>
                  <a:pt x="7645" y="4153"/>
                </a:lnTo>
                <a:lnTo>
                  <a:pt x="7596" y="4031"/>
                </a:lnTo>
                <a:lnTo>
                  <a:pt x="7596" y="3908"/>
                </a:lnTo>
                <a:lnTo>
                  <a:pt x="7596" y="3786"/>
                </a:lnTo>
                <a:lnTo>
                  <a:pt x="7645" y="3689"/>
                </a:lnTo>
                <a:lnTo>
                  <a:pt x="7694" y="3591"/>
                </a:lnTo>
                <a:lnTo>
                  <a:pt x="7767" y="3493"/>
                </a:lnTo>
                <a:lnTo>
                  <a:pt x="7865" y="3420"/>
                </a:lnTo>
                <a:lnTo>
                  <a:pt x="7962" y="3371"/>
                </a:lnTo>
                <a:lnTo>
                  <a:pt x="8060" y="3347"/>
                </a:lnTo>
                <a:lnTo>
                  <a:pt x="8182" y="3322"/>
                </a:lnTo>
                <a:close/>
                <a:moveTo>
                  <a:pt x="9086" y="4763"/>
                </a:moveTo>
                <a:lnTo>
                  <a:pt x="9159" y="4788"/>
                </a:lnTo>
                <a:lnTo>
                  <a:pt x="9281" y="4885"/>
                </a:lnTo>
                <a:lnTo>
                  <a:pt x="9354" y="5007"/>
                </a:lnTo>
                <a:lnTo>
                  <a:pt x="9379" y="5081"/>
                </a:lnTo>
                <a:lnTo>
                  <a:pt x="9379" y="5154"/>
                </a:lnTo>
                <a:lnTo>
                  <a:pt x="9379" y="5227"/>
                </a:lnTo>
                <a:lnTo>
                  <a:pt x="9354" y="5301"/>
                </a:lnTo>
                <a:lnTo>
                  <a:pt x="9281" y="5423"/>
                </a:lnTo>
                <a:lnTo>
                  <a:pt x="9159" y="5520"/>
                </a:lnTo>
                <a:lnTo>
                  <a:pt x="9086" y="5545"/>
                </a:lnTo>
                <a:lnTo>
                  <a:pt x="8915" y="5545"/>
                </a:lnTo>
                <a:lnTo>
                  <a:pt x="8842" y="5520"/>
                </a:lnTo>
                <a:lnTo>
                  <a:pt x="8719" y="5423"/>
                </a:lnTo>
                <a:lnTo>
                  <a:pt x="8646" y="5301"/>
                </a:lnTo>
                <a:lnTo>
                  <a:pt x="8622" y="5227"/>
                </a:lnTo>
                <a:lnTo>
                  <a:pt x="8597" y="5154"/>
                </a:lnTo>
                <a:lnTo>
                  <a:pt x="8622" y="5081"/>
                </a:lnTo>
                <a:lnTo>
                  <a:pt x="8646" y="5007"/>
                </a:lnTo>
                <a:lnTo>
                  <a:pt x="8719" y="4885"/>
                </a:lnTo>
                <a:lnTo>
                  <a:pt x="8842" y="4788"/>
                </a:lnTo>
                <a:lnTo>
                  <a:pt x="8915" y="4763"/>
                </a:lnTo>
                <a:close/>
                <a:moveTo>
                  <a:pt x="2540" y="11309"/>
                </a:moveTo>
                <a:lnTo>
                  <a:pt x="2760" y="11675"/>
                </a:lnTo>
                <a:lnTo>
                  <a:pt x="3029" y="12041"/>
                </a:lnTo>
                <a:lnTo>
                  <a:pt x="3298" y="12408"/>
                </a:lnTo>
                <a:lnTo>
                  <a:pt x="3615" y="12750"/>
                </a:lnTo>
                <a:lnTo>
                  <a:pt x="3908" y="12994"/>
                </a:lnTo>
                <a:lnTo>
                  <a:pt x="4177" y="13238"/>
                </a:lnTo>
                <a:lnTo>
                  <a:pt x="3762" y="13482"/>
                </a:lnTo>
                <a:lnTo>
                  <a:pt x="3371" y="13678"/>
                </a:lnTo>
                <a:lnTo>
                  <a:pt x="3029" y="13824"/>
                </a:lnTo>
                <a:lnTo>
                  <a:pt x="2687" y="13922"/>
                </a:lnTo>
                <a:lnTo>
                  <a:pt x="2418" y="13995"/>
                </a:lnTo>
                <a:lnTo>
                  <a:pt x="2174" y="13995"/>
                </a:lnTo>
                <a:lnTo>
                  <a:pt x="2076" y="13971"/>
                </a:lnTo>
                <a:lnTo>
                  <a:pt x="1979" y="13946"/>
                </a:lnTo>
                <a:lnTo>
                  <a:pt x="1905" y="13897"/>
                </a:lnTo>
                <a:lnTo>
                  <a:pt x="1832" y="13849"/>
                </a:lnTo>
                <a:lnTo>
                  <a:pt x="1759" y="13775"/>
                </a:lnTo>
                <a:lnTo>
                  <a:pt x="1734" y="13678"/>
                </a:lnTo>
                <a:lnTo>
                  <a:pt x="1686" y="13580"/>
                </a:lnTo>
                <a:lnTo>
                  <a:pt x="1686" y="13482"/>
                </a:lnTo>
                <a:lnTo>
                  <a:pt x="1686" y="13214"/>
                </a:lnTo>
                <a:lnTo>
                  <a:pt x="1759" y="12921"/>
                </a:lnTo>
                <a:lnTo>
                  <a:pt x="1881" y="12554"/>
                </a:lnTo>
                <a:lnTo>
                  <a:pt x="2052" y="12188"/>
                </a:lnTo>
                <a:lnTo>
                  <a:pt x="2272" y="11748"/>
                </a:lnTo>
                <a:lnTo>
                  <a:pt x="2540" y="11309"/>
                </a:lnTo>
                <a:close/>
                <a:moveTo>
                  <a:pt x="15362" y="1"/>
                </a:moveTo>
                <a:lnTo>
                  <a:pt x="15094" y="25"/>
                </a:lnTo>
                <a:lnTo>
                  <a:pt x="14801" y="74"/>
                </a:lnTo>
                <a:lnTo>
                  <a:pt x="14483" y="172"/>
                </a:lnTo>
                <a:lnTo>
                  <a:pt x="14141" y="294"/>
                </a:lnTo>
                <a:lnTo>
                  <a:pt x="13775" y="440"/>
                </a:lnTo>
                <a:lnTo>
                  <a:pt x="13384" y="611"/>
                </a:lnTo>
                <a:lnTo>
                  <a:pt x="12993" y="831"/>
                </a:lnTo>
                <a:lnTo>
                  <a:pt x="12578" y="1051"/>
                </a:lnTo>
                <a:lnTo>
                  <a:pt x="11699" y="1613"/>
                </a:lnTo>
                <a:lnTo>
                  <a:pt x="10747" y="2272"/>
                </a:lnTo>
                <a:lnTo>
                  <a:pt x="10307" y="2101"/>
                </a:lnTo>
                <a:lnTo>
                  <a:pt x="9843" y="1955"/>
                </a:lnTo>
                <a:lnTo>
                  <a:pt x="9379" y="1857"/>
                </a:lnTo>
                <a:lnTo>
                  <a:pt x="8915" y="1784"/>
                </a:lnTo>
                <a:lnTo>
                  <a:pt x="8451" y="1735"/>
                </a:lnTo>
                <a:lnTo>
                  <a:pt x="7962" y="1735"/>
                </a:lnTo>
                <a:lnTo>
                  <a:pt x="7498" y="1784"/>
                </a:lnTo>
                <a:lnTo>
                  <a:pt x="7034" y="1832"/>
                </a:lnTo>
                <a:lnTo>
                  <a:pt x="6570" y="1930"/>
                </a:lnTo>
                <a:lnTo>
                  <a:pt x="6106" y="2077"/>
                </a:lnTo>
                <a:lnTo>
                  <a:pt x="5667" y="2248"/>
                </a:lnTo>
                <a:lnTo>
                  <a:pt x="5227" y="2443"/>
                </a:lnTo>
                <a:lnTo>
                  <a:pt x="4787" y="2687"/>
                </a:lnTo>
                <a:lnTo>
                  <a:pt x="4397" y="2980"/>
                </a:lnTo>
                <a:lnTo>
                  <a:pt x="4006" y="3273"/>
                </a:lnTo>
                <a:lnTo>
                  <a:pt x="3615" y="3615"/>
                </a:lnTo>
                <a:lnTo>
                  <a:pt x="3273" y="4006"/>
                </a:lnTo>
                <a:lnTo>
                  <a:pt x="2980" y="4397"/>
                </a:lnTo>
                <a:lnTo>
                  <a:pt x="2687" y="4788"/>
                </a:lnTo>
                <a:lnTo>
                  <a:pt x="2443" y="5227"/>
                </a:lnTo>
                <a:lnTo>
                  <a:pt x="2247" y="5667"/>
                </a:lnTo>
                <a:lnTo>
                  <a:pt x="2076" y="6107"/>
                </a:lnTo>
                <a:lnTo>
                  <a:pt x="1930" y="6571"/>
                </a:lnTo>
                <a:lnTo>
                  <a:pt x="1832" y="7035"/>
                </a:lnTo>
                <a:lnTo>
                  <a:pt x="1783" y="7499"/>
                </a:lnTo>
                <a:lnTo>
                  <a:pt x="1734" y="7963"/>
                </a:lnTo>
                <a:lnTo>
                  <a:pt x="1734" y="8451"/>
                </a:lnTo>
                <a:lnTo>
                  <a:pt x="1783" y="8915"/>
                </a:lnTo>
                <a:lnTo>
                  <a:pt x="1857" y="9379"/>
                </a:lnTo>
                <a:lnTo>
                  <a:pt x="1954" y="9843"/>
                </a:lnTo>
                <a:lnTo>
                  <a:pt x="2101" y="10307"/>
                </a:lnTo>
                <a:lnTo>
                  <a:pt x="2272" y="10747"/>
                </a:lnTo>
                <a:lnTo>
                  <a:pt x="1612" y="11699"/>
                </a:lnTo>
                <a:lnTo>
                  <a:pt x="1051" y="12579"/>
                </a:lnTo>
                <a:lnTo>
                  <a:pt x="831" y="12994"/>
                </a:lnTo>
                <a:lnTo>
                  <a:pt x="611" y="13385"/>
                </a:lnTo>
                <a:lnTo>
                  <a:pt x="440" y="13775"/>
                </a:lnTo>
                <a:lnTo>
                  <a:pt x="293" y="14142"/>
                </a:lnTo>
                <a:lnTo>
                  <a:pt x="171" y="14484"/>
                </a:lnTo>
                <a:lnTo>
                  <a:pt x="74" y="14801"/>
                </a:lnTo>
                <a:lnTo>
                  <a:pt x="25" y="15094"/>
                </a:lnTo>
                <a:lnTo>
                  <a:pt x="0" y="15363"/>
                </a:lnTo>
                <a:lnTo>
                  <a:pt x="0" y="15583"/>
                </a:lnTo>
                <a:lnTo>
                  <a:pt x="49" y="15802"/>
                </a:lnTo>
                <a:lnTo>
                  <a:pt x="123" y="15973"/>
                </a:lnTo>
                <a:lnTo>
                  <a:pt x="245" y="16120"/>
                </a:lnTo>
                <a:lnTo>
                  <a:pt x="342" y="16218"/>
                </a:lnTo>
                <a:lnTo>
                  <a:pt x="489" y="16291"/>
                </a:lnTo>
                <a:lnTo>
                  <a:pt x="635" y="16340"/>
                </a:lnTo>
                <a:lnTo>
                  <a:pt x="806" y="16364"/>
                </a:lnTo>
                <a:lnTo>
                  <a:pt x="1173" y="16364"/>
                </a:lnTo>
                <a:lnTo>
                  <a:pt x="1393" y="16315"/>
                </a:lnTo>
                <a:lnTo>
                  <a:pt x="1637" y="16267"/>
                </a:lnTo>
                <a:lnTo>
                  <a:pt x="2150" y="16120"/>
                </a:lnTo>
                <a:lnTo>
                  <a:pt x="2711" y="15876"/>
                </a:lnTo>
                <a:lnTo>
                  <a:pt x="3322" y="15583"/>
                </a:lnTo>
                <a:lnTo>
                  <a:pt x="3957" y="15192"/>
                </a:lnTo>
                <a:lnTo>
                  <a:pt x="4665" y="14752"/>
                </a:lnTo>
                <a:lnTo>
                  <a:pt x="5373" y="14264"/>
                </a:lnTo>
                <a:lnTo>
                  <a:pt x="6131" y="13702"/>
                </a:lnTo>
                <a:lnTo>
                  <a:pt x="6912" y="13092"/>
                </a:lnTo>
                <a:lnTo>
                  <a:pt x="7718" y="12432"/>
                </a:lnTo>
                <a:lnTo>
                  <a:pt x="8524" y="11724"/>
                </a:lnTo>
                <a:lnTo>
                  <a:pt x="9330" y="10967"/>
                </a:lnTo>
                <a:lnTo>
                  <a:pt x="10160" y="10161"/>
                </a:lnTo>
                <a:lnTo>
                  <a:pt x="10966" y="9330"/>
                </a:lnTo>
                <a:lnTo>
                  <a:pt x="11723" y="8524"/>
                </a:lnTo>
                <a:lnTo>
                  <a:pt x="12432" y="7718"/>
                </a:lnTo>
                <a:lnTo>
                  <a:pt x="13091" y="6912"/>
                </a:lnTo>
                <a:lnTo>
                  <a:pt x="13702" y="6131"/>
                </a:lnTo>
                <a:lnTo>
                  <a:pt x="14263" y="5374"/>
                </a:lnTo>
                <a:lnTo>
                  <a:pt x="14752" y="4666"/>
                </a:lnTo>
                <a:lnTo>
                  <a:pt x="15192" y="3957"/>
                </a:lnTo>
                <a:lnTo>
                  <a:pt x="15582" y="3322"/>
                </a:lnTo>
                <a:lnTo>
                  <a:pt x="15875" y="2712"/>
                </a:lnTo>
                <a:lnTo>
                  <a:pt x="16120" y="2150"/>
                </a:lnTo>
                <a:lnTo>
                  <a:pt x="16266" y="1637"/>
                </a:lnTo>
                <a:lnTo>
                  <a:pt x="16315" y="1393"/>
                </a:lnTo>
                <a:lnTo>
                  <a:pt x="16364" y="1173"/>
                </a:lnTo>
                <a:lnTo>
                  <a:pt x="16364" y="978"/>
                </a:lnTo>
                <a:lnTo>
                  <a:pt x="16364" y="807"/>
                </a:lnTo>
                <a:lnTo>
                  <a:pt x="16339" y="636"/>
                </a:lnTo>
                <a:lnTo>
                  <a:pt x="16291" y="489"/>
                </a:lnTo>
                <a:lnTo>
                  <a:pt x="16217" y="343"/>
                </a:lnTo>
                <a:lnTo>
                  <a:pt x="16120" y="245"/>
                </a:lnTo>
                <a:lnTo>
                  <a:pt x="15973" y="123"/>
                </a:lnTo>
                <a:lnTo>
                  <a:pt x="15802" y="50"/>
                </a:lnTo>
                <a:lnTo>
                  <a:pt x="15582" y="1"/>
                </a:lnTo>
                <a:close/>
              </a:path>
            </a:pathLst>
          </a:cu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90"/>
          <p:cNvSpPr/>
          <p:nvPr/>
        </p:nvSpPr>
        <p:spPr>
          <a:xfrm>
            <a:off x="0" y="3866550"/>
            <a:ext cx="1410714" cy="1337689"/>
          </a:xfrm>
          <a:custGeom>
            <a:rect b="b" l="l" r="r" t="t"/>
            <a:pathLst>
              <a:path extrusionOk="0" h="17733" w="17732">
                <a:moveTo>
                  <a:pt x="13091" y="2712"/>
                </a:moveTo>
                <a:lnTo>
                  <a:pt x="13286" y="2736"/>
                </a:lnTo>
                <a:lnTo>
                  <a:pt x="13506" y="2785"/>
                </a:lnTo>
                <a:lnTo>
                  <a:pt x="13702" y="2858"/>
                </a:lnTo>
                <a:lnTo>
                  <a:pt x="13873" y="2956"/>
                </a:lnTo>
                <a:lnTo>
                  <a:pt x="14068" y="3054"/>
                </a:lnTo>
                <a:lnTo>
                  <a:pt x="14239" y="3176"/>
                </a:lnTo>
                <a:lnTo>
                  <a:pt x="14410" y="3323"/>
                </a:lnTo>
                <a:lnTo>
                  <a:pt x="14556" y="3493"/>
                </a:lnTo>
                <a:lnTo>
                  <a:pt x="14679" y="3664"/>
                </a:lnTo>
                <a:lnTo>
                  <a:pt x="14776" y="3860"/>
                </a:lnTo>
                <a:lnTo>
                  <a:pt x="14874" y="4031"/>
                </a:lnTo>
                <a:lnTo>
                  <a:pt x="14947" y="4226"/>
                </a:lnTo>
                <a:lnTo>
                  <a:pt x="14996" y="4446"/>
                </a:lnTo>
                <a:lnTo>
                  <a:pt x="15021" y="4641"/>
                </a:lnTo>
                <a:lnTo>
                  <a:pt x="15021" y="4861"/>
                </a:lnTo>
                <a:lnTo>
                  <a:pt x="15021" y="5057"/>
                </a:lnTo>
                <a:lnTo>
                  <a:pt x="14996" y="5252"/>
                </a:lnTo>
                <a:lnTo>
                  <a:pt x="14947" y="5472"/>
                </a:lnTo>
                <a:lnTo>
                  <a:pt x="14874" y="5667"/>
                </a:lnTo>
                <a:lnTo>
                  <a:pt x="14776" y="5838"/>
                </a:lnTo>
                <a:lnTo>
                  <a:pt x="14679" y="6033"/>
                </a:lnTo>
                <a:lnTo>
                  <a:pt x="14556" y="6204"/>
                </a:lnTo>
                <a:lnTo>
                  <a:pt x="14410" y="6375"/>
                </a:lnTo>
                <a:lnTo>
                  <a:pt x="13433" y="7328"/>
                </a:lnTo>
                <a:lnTo>
                  <a:pt x="13311" y="7426"/>
                </a:lnTo>
                <a:lnTo>
                  <a:pt x="13189" y="7499"/>
                </a:lnTo>
                <a:lnTo>
                  <a:pt x="13042" y="7548"/>
                </a:lnTo>
                <a:lnTo>
                  <a:pt x="12871" y="7572"/>
                </a:lnTo>
                <a:lnTo>
                  <a:pt x="12725" y="7548"/>
                </a:lnTo>
                <a:lnTo>
                  <a:pt x="12578" y="7499"/>
                </a:lnTo>
                <a:lnTo>
                  <a:pt x="12456" y="7426"/>
                </a:lnTo>
                <a:lnTo>
                  <a:pt x="12334" y="7328"/>
                </a:lnTo>
                <a:lnTo>
                  <a:pt x="10405" y="5398"/>
                </a:lnTo>
                <a:lnTo>
                  <a:pt x="10307" y="5276"/>
                </a:lnTo>
                <a:lnTo>
                  <a:pt x="10234" y="5154"/>
                </a:lnTo>
                <a:lnTo>
                  <a:pt x="10185" y="5008"/>
                </a:lnTo>
                <a:lnTo>
                  <a:pt x="10160" y="4861"/>
                </a:lnTo>
                <a:lnTo>
                  <a:pt x="10185" y="4690"/>
                </a:lnTo>
                <a:lnTo>
                  <a:pt x="10234" y="4544"/>
                </a:lnTo>
                <a:lnTo>
                  <a:pt x="10307" y="4422"/>
                </a:lnTo>
                <a:lnTo>
                  <a:pt x="10405" y="4299"/>
                </a:lnTo>
                <a:lnTo>
                  <a:pt x="11357" y="3323"/>
                </a:lnTo>
                <a:lnTo>
                  <a:pt x="11528" y="3176"/>
                </a:lnTo>
                <a:lnTo>
                  <a:pt x="11699" y="3054"/>
                </a:lnTo>
                <a:lnTo>
                  <a:pt x="11894" y="2956"/>
                </a:lnTo>
                <a:lnTo>
                  <a:pt x="12065" y="2858"/>
                </a:lnTo>
                <a:lnTo>
                  <a:pt x="12261" y="2785"/>
                </a:lnTo>
                <a:lnTo>
                  <a:pt x="12481" y="2736"/>
                </a:lnTo>
                <a:lnTo>
                  <a:pt x="12676" y="2712"/>
                </a:lnTo>
                <a:close/>
                <a:moveTo>
                  <a:pt x="8377" y="8867"/>
                </a:moveTo>
                <a:lnTo>
                  <a:pt x="8475" y="8891"/>
                </a:lnTo>
                <a:lnTo>
                  <a:pt x="8548" y="8915"/>
                </a:lnTo>
                <a:lnTo>
                  <a:pt x="8646" y="8964"/>
                </a:lnTo>
                <a:lnTo>
                  <a:pt x="8719" y="9013"/>
                </a:lnTo>
                <a:lnTo>
                  <a:pt x="8768" y="9086"/>
                </a:lnTo>
                <a:lnTo>
                  <a:pt x="8817" y="9184"/>
                </a:lnTo>
                <a:lnTo>
                  <a:pt x="8841" y="9257"/>
                </a:lnTo>
                <a:lnTo>
                  <a:pt x="8866" y="9355"/>
                </a:lnTo>
                <a:lnTo>
                  <a:pt x="8841" y="9453"/>
                </a:lnTo>
                <a:lnTo>
                  <a:pt x="8817" y="9550"/>
                </a:lnTo>
                <a:lnTo>
                  <a:pt x="8768" y="9624"/>
                </a:lnTo>
                <a:lnTo>
                  <a:pt x="8719" y="9697"/>
                </a:lnTo>
                <a:lnTo>
                  <a:pt x="6179" y="12237"/>
                </a:lnTo>
                <a:lnTo>
                  <a:pt x="6106" y="12310"/>
                </a:lnTo>
                <a:lnTo>
                  <a:pt x="6033" y="12359"/>
                </a:lnTo>
                <a:lnTo>
                  <a:pt x="5935" y="12383"/>
                </a:lnTo>
                <a:lnTo>
                  <a:pt x="5740" y="12383"/>
                </a:lnTo>
                <a:lnTo>
                  <a:pt x="5642" y="12359"/>
                </a:lnTo>
                <a:lnTo>
                  <a:pt x="5569" y="12310"/>
                </a:lnTo>
                <a:lnTo>
                  <a:pt x="5496" y="12237"/>
                </a:lnTo>
                <a:lnTo>
                  <a:pt x="5422" y="12164"/>
                </a:lnTo>
                <a:lnTo>
                  <a:pt x="5373" y="12090"/>
                </a:lnTo>
                <a:lnTo>
                  <a:pt x="5349" y="11993"/>
                </a:lnTo>
                <a:lnTo>
                  <a:pt x="5349" y="11895"/>
                </a:lnTo>
                <a:lnTo>
                  <a:pt x="5349" y="11797"/>
                </a:lnTo>
                <a:lnTo>
                  <a:pt x="5373" y="11700"/>
                </a:lnTo>
                <a:lnTo>
                  <a:pt x="5422" y="11626"/>
                </a:lnTo>
                <a:lnTo>
                  <a:pt x="5496" y="11553"/>
                </a:lnTo>
                <a:lnTo>
                  <a:pt x="8036" y="9013"/>
                </a:lnTo>
                <a:lnTo>
                  <a:pt x="8109" y="8964"/>
                </a:lnTo>
                <a:lnTo>
                  <a:pt x="8182" y="8915"/>
                </a:lnTo>
                <a:lnTo>
                  <a:pt x="8280" y="8891"/>
                </a:lnTo>
                <a:lnTo>
                  <a:pt x="8377" y="8867"/>
                </a:lnTo>
                <a:close/>
                <a:moveTo>
                  <a:pt x="14825" y="1"/>
                </a:moveTo>
                <a:lnTo>
                  <a:pt x="14288" y="25"/>
                </a:lnTo>
                <a:lnTo>
                  <a:pt x="13751" y="50"/>
                </a:lnTo>
                <a:lnTo>
                  <a:pt x="13213" y="123"/>
                </a:lnTo>
                <a:lnTo>
                  <a:pt x="12676" y="245"/>
                </a:lnTo>
                <a:lnTo>
                  <a:pt x="12163" y="367"/>
                </a:lnTo>
                <a:lnTo>
                  <a:pt x="11675" y="538"/>
                </a:lnTo>
                <a:lnTo>
                  <a:pt x="11235" y="758"/>
                </a:lnTo>
                <a:lnTo>
                  <a:pt x="11015" y="856"/>
                </a:lnTo>
                <a:lnTo>
                  <a:pt x="10844" y="1002"/>
                </a:lnTo>
                <a:lnTo>
                  <a:pt x="10649" y="1124"/>
                </a:lnTo>
                <a:lnTo>
                  <a:pt x="10502" y="1271"/>
                </a:lnTo>
                <a:lnTo>
                  <a:pt x="5544" y="6229"/>
                </a:lnTo>
                <a:lnTo>
                  <a:pt x="391" y="6229"/>
                </a:lnTo>
                <a:lnTo>
                  <a:pt x="245" y="6253"/>
                </a:lnTo>
                <a:lnTo>
                  <a:pt x="147" y="6278"/>
                </a:lnTo>
                <a:lnTo>
                  <a:pt x="49" y="6327"/>
                </a:lnTo>
                <a:lnTo>
                  <a:pt x="0" y="6400"/>
                </a:lnTo>
                <a:lnTo>
                  <a:pt x="0" y="6473"/>
                </a:lnTo>
                <a:lnTo>
                  <a:pt x="25" y="6571"/>
                </a:lnTo>
                <a:lnTo>
                  <a:pt x="74" y="6668"/>
                </a:lnTo>
                <a:lnTo>
                  <a:pt x="171" y="6791"/>
                </a:lnTo>
                <a:lnTo>
                  <a:pt x="2589" y="9184"/>
                </a:lnTo>
                <a:lnTo>
                  <a:pt x="2272" y="9502"/>
                </a:lnTo>
                <a:lnTo>
                  <a:pt x="953" y="9746"/>
                </a:lnTo>
                <a:lnTo>
                  <a:pt x="806" y="9795"/>
                </a:lnTo>
                <a:lnTo>
                  <a:pt x="684" y="9843"/>
                </a:lnTo>
                <a:lnTo>
                  <a:pt x="611" y="9941"/>
                </a:lnTo>
                <a:lnTo>
                  <a:pt x="562" y="10014"/>
                </a:lnTo>
                <a:lnTo>
                  <a:pt x="562" y="10112"/>
                </a:lnTo>
                <a:lnTo>
                  <a:pt x="586" y="10234"/>
                </a:lnTo>
                <a:lnTo>
                  <a:pt x="635" y="10332"/>
                </a:lnTo>
                <a:lnTo>
                  <a:pt x="733" y="10454"/>
                </a:lnTo>
                <a:lnTo>
                  <a:pt x="7278" y="16999"/>
                </a:lnTo>
                <a:lnTo>
                  <a:pt x="7401" y="17097"/>
                </a:lnTo>
                <a:lnTo>
                  <a:pt x="7498" y="17146"/>
                </a:lnTo>
                <a:lnTo>
                  <a:pt x="7620" y="17170"/>
                </a:lnTo>
                <a:lnTo>
                  <a:pt x="7718" y="17170"/>
                </a:lnTo>
                <a:lnTo>
                  <a:pt x="7791" y="17122"/>
                </a:lnTo>
                <a:lnTo>
                  <a:pt x="7889" y="17048"/>
                </a:lnTo>
                <a:lnTo>
                  <a:pt x="7938" y="16926"/>
                </a:lnTo>
                <a:lnTo>
                  <a:pt x="7987" y="16780"/>
                </a:lnTo>
                <a:lnTo>
                  <a:pt x="8231" y="15461"/>
                </a:lnTo>
                <a:lnTo>
                  <a:pt x="8548" y="15143"/>
                </a:lnTo>
                <a:lnTo>
                  <a:pt x="10942" y="17561"/>
                </a:lnTo>
                <a:lnTo>
                  <a:pt x="11064" y="17659"/>
                </a:lnTo>
                <a:lnTo>
                  <a:pt x="11162" y="17708"/>
                </a:lnTo>
                <a:lnTo>
                  <a:pt x="11259" y="17732"/>
                </a:lnTo>
                <a:lnTo>
                  <a:pt x="11333" y="17732"/>
                </a:lnTo>
                <a:lnTo>
                  <a:pt x="11406" y="17683"/>
                </a:lnTo>
                <a:lnTo>
                  <a:pt x="11455" y="17586"/>
                </a:lnTo>
                <a:lnTo>
                  <a:pt x="11479" y="17488"/>
                </a:lnTo>
                <a:lnTo>
                  <a:pt x="11504" y="17341"/>
                </a:lnTo>
                <a:lnTo>
                  <a:pt x="11504" y="12188"/>
                </a:lnTo>
                <a:lnTo>
                  <a:pt x="16461" y="7230"/>
                </a:lnTo>
                <a:lnTo>
                  <a:pt x="16608" y="7084"/>
                </a:lnTo>
                <a:lnTo>
                  <a:pt x="16730" y="6888"/>
                </a:lnTo>
                <a:lnTo>
                  <a:pt x="16877" y="6693"/>
                </a:lnTo>
                <a:lnTo>
                  <a:pt x="16974" y="6498"/>
                </a:lnTo>
                <a:lnTo>
                  <a:pt x="17194" y="6058"/>
                </a:lnTo>
                <a:lnTo>
                  <a:pt x="17365" y="5569"/>
                </a:lnTo>
                <a:lnTo>
                  <a:pt x="17487" y="5057"/>
                </a:lnTo>
                <a:lnTo>
                  <a:pt x="17609" y="4519"/>
                </a:lnTo>
                <a:lnTo>
                  <a:pt x="17683" y="3982"/>
                </a:lnTo>
                <a:lnTo>
                  <a:pt x="17707" y="3445"/>
                </a:lnTo>
                <a:lnTo>
                  <a:pt x="17731" y="2907"/>
                </a:lnTo>
                <a:lnTo>
                  <a:pt x="17731" y="2419"/>
                </a:lnTo>
                <a:lnTo>
                  <a:pt x="17707" y="1955"/>
                </a:lnTo>
                <a:lnTo>
                  <a:pt x="17658" y="1515"/>
                </a:lnTo>
                <a:lnTo>
                  <a:pt x="17585" y="1149"/>
                </a:lnTo>
                <a:lnTo>
                  <a:pt x="17512" y="831"/>
                </a:lnTo>
                <a:lnTo>
                  <a:pt x="17414" y="587"/>
                </a:lnTo>
                <a:lnTo>
                  <a:pt x="17341" y="489"/>
                </a:lnTo>
                <a:lnTo>
                  <a:pt x="17292" y="441"/>
                </a:lnTo>
                <a:lnTo>
                  <a:pt x="17243" y="392"/>
                </a:lnTo>
                <a:lnTo>
                  <a:pt x="17145" y="318"/>
                </a:lnTo>
                <a:lnTo>
                  <a:pt x="16901" y="221"/>
                </a:lnTo>
                <a:lnTo>
                  <a:pt x="16584" y="148"/>
                </a:lnTo>
                <a:lnTo>
                  <a:pt x="16217" y="74"/>
                </a:lnTo>
                <a:lnTo>
                  <a:pt x="15778" y="25"/>
                </a:lnTo>
                <a:lnTo>
                  <a:pt x="15314" y="1"/>
                </a:lnTo>
                <a:close/>
              </a:path>
            </a:pathLst>
          </a:cu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90"/>
          <p:cNvSpPr/>
          <p:nvPr/>
        </p:nvSpPr>
        <p:spPr>
          <a:xfrm rot="2467090">
            <a:off x="8055333" y="50789"/>
            <a:ext cx="987816" cy="1028112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90"/>
          <p:cNvSpPr/>
          <p:nvPr/>
        </p:nvSpPr>
        <p:spPr>
          <a:xfrm rot="2467090">
            <a:off x="26133" y="-37536"/>
            <a:ext cx="987816" cy="1028112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90"/>
          <p:cNvSpPr txBox="1"/>
          <p:nvPr/>
        </p:nvSpPr>
        <p:spPr>
          <a:xfrm>
            <a:off x="539875" y="1497525"/>
            <a:ext cx="61152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FF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Think: </a:t>
            </a:r>
            <a:r>
              <a:rPr b="1" lang="en" sz="3000">
                <a:solidFill>
                  <a:schemeClr val="lt1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 Imagine you have a secret garden. </a:t>
            </a:r>
            <a:endParaRPr b="1" sz="3000">
              <a:solidFill>
                <a:schemeClr val="lt1"/>
              </a:solidFill>
              <a:latin typeface="Cabin Condensed"/>
              <a:ea typeface="Cabin Condensed"/>
              <a:cs typeface="Cabin Condensed"/>
              <a:sym typeface="Cabin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97" name="Google Shape;597;p90"/>
          <p:cNvSpPr txBox="1"/>
          <p:nvPr/>
        </p:nvSpPr>
        <p:spPr>
          <a:xfrm>
            <a:off x="456700" y="2351625"/>
            <a:ext cx="61152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FF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Draw:  </a:t>
            </a:r>
            <a:r>
              <a:rPr b="1" lang="en" sz="3000">
                <a:solidFill>
                  <a:schemeClr val="lt1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Draw your secret garden below.</a:t>
            </a:r>
            <a:endParaRPr sz="3000"/>
          </a:p>
        </p:txBody>
      </p:sp>
      <p:sp>
        <p:nvSpPr>
          <p:cNvPr id="598" name="Google Shape;598;p90"/>
          <p:cNvSpPr txBox="1"/>
          <p:nvPr/>
        </p:nvSpPr>
        <p:spPr>
          <a:xfrm>
            <a:off x="172000" y="3150538"/>
            <a:ext cx="6399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FF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Write: </a:t>
            </a:r>
            <a:r>
              <a:rPr b="1" lang="en" sz="3000">
                <a:solidFill>
                  <a:schemeClr val="lt1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 </a:t>
            </a:r>
            <a:r>
              <a:rPr b="1" lang="en" sz="3000">
                <a:solidFill>
                  <a:schemeClr val="lt1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What would be in it?</a:t>
            </a:r>
            <a:endParaRPr sz="3000"/>
          </a:p>
        </p:txBody>
      </p:sp>
      <p:sp>
        <p:nvSpPr>
          <p:cNvPr id="599" name="Google Shape;599;p90"/>
          <p:cNvSpPr txBox="1"/>
          <p:nvPr/>
        </p:nvSpPr>
        <p:spPr>
          <a:xfrm>
            <a:off x="6282125" y="539875"/>
            <a:ext cx="56538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bin"/>
                <a:ea typeface="Cabin"/>
                <a:cs typeface="Cabin"/>
                <a:sym typeface="Cabin"/>
              </a:rPr>
              <a:t>How is this process</a:t>
            </a:r>
            <a:endParaRPr b="1" sz="18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bin"/>
                <a:ea typeface="Cabin"/>
                <a:cs typeface="Cabin"/>
                <a:sym typeface="Cabin"/>
              </a:rPr>
              <a:t>different? </a:t>
            </a:r>
            <a:endParaRPr b="1" sz="1800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1"/>
          <p:cNvSpPr txBox="1"/>
          <p:nvPr>
            <p:ph idx="4294967295" type="ctrTitle"/>
          </p:nvPr>
        </p:nvSpPr>
        <p:spPr>
          <a:xfrm>
            <a:off x="0" y="659700"/>
            <a:ext cx="3014700" cy="44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With a partner: </a:t>
            </a:r>
            <a:endParaRPr sz="3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</a:rPr>
              <a:t>Choose a chapter from </a:t>
            </a:r>
            <a:r>
              <a:rPr lang="en" sz="3000">
                <a:solidFill>
                  <a:srgbClr val="0000FF"/>
                </a:solidFill>
              </a:rPr>
              <a:t>Aladdin.</a:t>
            </a:r>
            <a:r>
              <a:rPr lang="en" sz="3000"/>
              <a:t> 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Create a Read-Think-Draw prompt.</a:t>
            </a:r>
            <a:r>
              <a:rPr lang="en" sz="3000">
                <a:solidFill>
                  <a:srgbClr val="0000FF"/>
                </a:solidFill>
              </a:rPr>
              <a:t> </a:t>
            </a:r>
            <a:endParaRPr sz="3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</a:rPr>
              <a:t>Sketch and post on the wall. </a:t>
            </a:r>
            <a:endParaRPr sz="3000">
              <a:solidFill>
                <a:srgbClr val="0000FF"/>
              </a:solidFill>
            </a:endParaRPr>
          </a:p>
        </p:txBody>
      </p:sp>
      <p:sp>
        <p:nvSpPr>
          <p:cNvPr id="605" name="Google Shape;605;p91"/>
          <p:cNvSpPr/>
          <p:nvPr/>
        </p:nvSpPr>
        <p:spPr>
          <a:xfrm>
            <a:off x="7790053" y="3637379"/>
            <a:ext cx="1281097" cy="1357354"/>
          </a:xfrm>
          <a:custGeom>
            <a:rect b="b" l="l" r="r" t="t"/>
            <a:pathLst>
              <a:path extrusionOk="0" h="16365" w="16364">
                <a:moveTo>
                  <a:pt x="13580" y="1686"/>
                </a:moveTo>
                <a:lnTo>
                  <a:pt x="13677" y="1735"/>
                </a:lnTo>
                <a:lnTo>
                  <a:pt x="13775" y="1759"/>
                </a:lnTo>
                <a:lnTo>
                  <a:pt x="13848" y="1832"/>
                </a:lnTo>
                <a:lnTo>
                  <a:pt x="13897" y="1906"/>
                </a:lnTo>
                <a:lnTo>
                  <a:pt x="13946" y="1979"/>
                </a:lnTo>
                <a:lnTo>
                  <a:pt x="13970" y="2077"/>
                </a:lnTo>
                <a:lnTo>
                  <a:pt x="13995" y="2174"/>
                </a:lnTo>
                <a:lnTo>
                  <a:pt x="13995" y="2419"/>
                </a:lnTo>
                <a:lnTo>
                  <a:pt x="13922" y="2687"/>
                </a:lnTo>
                <a:lnTo>
                  <a:pt x="13824" y="3029"/>
                </a:lnTo>
                <a:lnTo>
                  <a:pt x="13677" y="3371"/>
                </a:lnTo>
                <a:lnTo>
                  <a:pt x="13482" y="3762"/>
                </a:lnTo>
                <a:lnTo>
                  <a:pt x="13238" y="4177"/>
                </a:lnTo>
                <a:lnTo>
                  <a:pt x="12993" y="3908"/>
                </a:lnTo>
                <a:lnTo>
                  <a:pt x="12749" y="3615"/>
                </a:lnTo>
                <a:lnTo>
                  <a:pt x="12407" y="3298"/>
                </a:lnTo>
                <a:lnTo>
                  <a:pt x="12041" y="3029"/>
                </a:lnTo>
                <a:lnTo>
                  <a:pt x="11675" y="2761"/>
                </a:lnTo>
                <a:lnTo>
                  <a:pt x="11308" y="2541"/>
                </a:lnTo>
                <a:lnTo>
                  <a:pt x="11748" y="2272"/>
                </a:lnTo>
                <a:lnTo>
                  <a:pt x="12187" y="2052"/>
                </a:lnTo>
                <a:lnTo>
                  <a:pt x="12554" y="1881"/>
                </a:lnTo>
                <a:lnTo>
                  <a:pt x="12920" y="1759"/>
                </a:lnTo>
                <a:lnTo>
                  <a:pt x="13213" y="1686"/>
                </a:lnTo>
                <a:close/>
                <a:moveTo>
                  <a:pt x="9721" y="3591"/>
                </a:moveTo>
                <a:lnTo>
                  <a:pt x="9794" y="3615"/>
                </a:lnTo>
                <a:lnTo>
                  <a:pt x="9916" y="3713"/>
                </a:lnTo>
                <a:lnTo>
                  <a:pt x="10014" y="3835"/>
                </a:lnTo>
                <a:lnTo>
                  <a:pt x="10038" y="3908"/>
                </a:lnTo>
                <a:lnTo>
                  <a:pt x="10038" y="3982"/>
                </a:lnTo>
                <a:lnTo>
                  <a:pt x="10038" y="4055"/>
                </a:lnTo>
                <a:lnTo>
                  <a:pt x="10014" y="4128"/>
                </a:lnTo>
                <a:lnTo>
                  <a:pt x="9916" y="4250"/>
                </a:lnTo>
                <a:lnTo>
                  <a:pt x="9794" y="4348"/>
                </a:lnTo>
                <a:lnTo>
                  <a:pt x="9721" y="4372"/>
                </a:lnTo>
                <a:lnTo>
                  <a:pt x="9574" y="4372"/>
                </a:lnTo>
                <a:lnTo>
                  <a:pt x="9501" y="4348"/>
                </a:lnTo>
                <a:lnTo>
                  <a:pt x="9379" y="4250"/>
                </a:lnTo>
                <a:lnTo>
                  <a:pt x="9281" y="4128"/>
                </a:lnTo>
                <a:lnTo>
                  <a:pt x="9257" y="4055"/>
                </a:lnTo>
                <a:lnTo>
                  <a:pt x="9257" y="3982"/>
                </a:lnTo>
                <a:lnTo>
                  <a:pt x="9257" y="3908"/>
                </a:lnTo>
                <a:lnTo>
                  <a:pt x="9281" y="3835"/>
                </a:lnTo>
                <a:lnTo>
                  <a:pt x="9379" y="3713"/>
                </a:lnTo>
                <a:lnTo>
                  <a:pt x="9501" y="3615"/>
                </a:lnTo>
                <a:lnTo>
                  <a:pt x="9574" y="3591"/>
                </a:lnTo>
                <a:close/>
                <a:moveTo>
                  <a:pt x="8182" y="3322"/>
                </a:moveTo>
                <a:lnTo>
                  <a:pt x="8304" y="3347"/>
                </a:lnTo>
                <a:lnTo>
                  <a:pt x="8402" y="3371"/>
                </a:lnTo>
                <a:lnTo>
                  <a:pt x="8500" y="3420"/>
                </a:lnTo>
                <a:lnTo>
                  <a:pt x="8597" y="3493"/>
                </a:lnTo>
                <a:lnTo>
                  <a:pt x="8671" y="3591"/>
                </a:lnTo>
                <a:lnTo>
                  <a:pt x="8719" y="3689"/>
                </a:lnTo>
                <a:lnTo>
                  <a:pt x="8768" y="3786"/>
                </a:lnTo>
                <a:lnTo>
                  <a:pt x="8768" y="3908"/>
                </a:lnTo>
                <a:lnTo>
                  <a:pt x="8768" y="4031"/>
                </a:lnTo>
                <a:lnTo>
                  <a:pt x="8719" y="4153"/>
                </a:lnTo>
                <a:lnTo>
                  <a:pt x="8671" y="4250"/>
                </a:lnTo>
                <a:lnTo>
                  <a:pt x="8597" y="4324"/>
                </a:lnTo>
                <a:lnTo>
                  <a:pt x="8500" y="4397"/>
                </a:lnTo>
                <a:lnTo>
                  <a:pt x="8402" y="4446"/>
                </a:lnTo>
                <a:lnTo>
                  <a:pt x="8304" y="4495"/>
                </a:lnTo>
                <a:lnTo>
                  <a:pt x="8060" y="4495"/>
                </a:lnTo>
                <a:lnTo>
                  <a:pt x="7962" y="4446"/>
                </a:lnTo>
                <a:lnTo>
                  <a:pt x="7865" y="4397"/>
                </a:lnTo>
                <a:lnTo>
                  <a:pt x="7767" y="4324"/>
                </a:lnTo>
                <a:lnTo>
                  <a:pt x="7694" y="4250"/>
                </a:lnTo>
                <a:lnTo>
                  <a:pt x="7645" y="4153"/>
                </a:lnTo>
                <a:lnTo>
                  <a:pt x="7596" y="4031"/>
                </a:lnTo>
                <a:lnTo>
                  <a:pt x="7596" y="3908"/>
                </a:lnTo>
                <a:lnTo>
                  <a:pt x="7596" y="3786"/>
                </a:lnTo>
                <a:lnTo>
                  <a:pt x="7645" y="3689"/>
                </a:lnTo>
                <a:lnTo>
                  <a:pt x="7694" y="3591"/>
                </a:lnTo>
                <a:lnTo>
                  <a:pt x="7767" y="3493"/>
                </a:lnTo>
                <a:lnTo>
                  <a:pt x="7865" y="3420"/>
                </a:lnTo>
                <a:lnTo>
                  <a:pt x="7962" y="3371"/>
                </a:lnTo>
                <a:lnTo>
                  <a:pt x="8060" y="3347"/>
                </a:lnTo>
                <a:lnTo>
                  <a:pt x="8182" y="3322"/>
                </a:lnTo>
                <a:close/>
                <a:moveTo>
                  <a:pt x="9086" y="4763"/>
                </a:moveTo>
                <a:lnTo>
                  <a:pt x="9159" y="4788"/>
                </a:lnTo>
                <a:lnTo>
                  <a:pt x="9281" y="4885"/>
                </a:lnTo>
                <a:lnTo>
                  <a:pt x="9354" y="5007"/>
                </a:lnTo>
                <a:lnTo>
                  <a:pt x="9379" y="5081"/>
                </a:lnTo>
                <a:lnTo>
                  <a:pt x="9379" y="5154"/>
                </a:lnTo>
                <a:lnTo>
                  <a:pt x="9379" y="5227"/>
                </a:lnTo>
                <a:lnTo>
                  <a:pt x="9354" y="5301"/>
                </a:lnTo>
                <a:lnTo>
                  <a:pt x="9281" y="5423"/>
                </a:lnTo>
                <a:lnTo>
                  <a:pt x="9159" y="5520"/>
                </a:lnTo>
                <a:lnTo>
                  <a:pt x="9086" y="5545"/>
                </a:lnTo>
                <a:lnTo>
                  <a:pt x="8915" y="5545"/>
                </a:lnTo>
                <a:lnTo>
                  <a:pt x="8842" y="5520"/>
                </a:lnTo>
                <a:lnTo>
                  <a:pt x="8719" y="5423"/>
                </a:lnTo>
                <a:lnTo>
                  <a:pt x="8646" y="5301"/>
                </a:lnTo>
                <a:lnTo>
                  <a:pt x="8622" y="5227"/>
                </a:lnTo>
                <a:lnTo>
                  <a:pt x="8597" y="5154"/>
                </a:lnTo>
                <a:lnTo>
                  <a:pt x="8622" y="5081"/>
                </a:lnTo>
                <a:lnTo>
                  <a:pt x="8646" y="5007"/>
                </a:lnTo>
                <a:lnTo>
                  <a:pt x="8719" y="4885"/>
                </a:lnTo>
                <a:lnTo>
                  <a:pt x="8842" y="4788"/>
                </a:lnTo>
                <a:lnTo>
                  <a:pt x="8915" y="4763"/>
                </a:lnTo>
                <a:close/>
                <a:moveTo>
                  <a:pt x="2540" y="11309"/>
                </a:moveTo>
                <a:lnTo>
                  <a:pt x="2760" y="11675"/>
                </a:lnTo>
                <a:lnTo>
                  <a:pt x="3029" y="12041"/>
                </a:lnTo>
                <a:lnTo>
                  <a:pt x="3298" y="12408"/>
                </a:lnTo>
                <a:lnTo>
                  <a:pt x="3615" y="12750"/>
                </a:lnTo>
                <a:lnTo>
                  <a:pt x="3908" y="12994"/>
                </a:lnTo>
                <a:lnTo>
                  <a:pt x="4177" y="13238"/>
                </a:lnTo>
                <a:lnTo>
                  <a:pt x="3762" y="13482"/>
                </a:lnTo>
                <a:lnTo>
                  <a:pt x="3371" y="13678"/>
                </a:lnTo>
                <a:lnTo>
                  <a:pt x="3029" y="13824"/>
                </a:lnTo>
                <a:lnTo>
                  <a:pt x="2687" y="13922"/>
                </a:lnTo>
                <a:lnTo>
                  <a:pt x="2418" y="13995"/>
                </a:lnTo>
                <a:lnTo>
                  <a:pt x="2174" y="13995"/>
                </a:lnTo>
                <a:lnTo>
                  <a:pt x="2076" y="13971"/>
                </a:lnTo>
                <a:lnTo>
                  <a:pt x="1979" y="13946"/>
                </a:lnTo>
                <a:lnTo>
                  <a:pt x="1905" y="13897"/>
                </a:lnTo>
                <a:lnTo>
                  <a:pt x="1832" y="13849"/>
                </a:lnTo>
                <a:lnTo>
                  <a:pt x="1759" y="13775"/>
                </a:lnTo>
                <a:lnTo>
                  <a:pt x="1734" y="13678"/>
                </a:lnTo>
                <a:lnTo>
                  <a:pt x="1686" y="13580"/>
                </a:lnTo>
                <a:lnTo>
                  <a:pt x="1686" y="13482"/>
                </a:lnTo>
                <a:lnTo>
                  <a:pt x="1686" y="13214"/>
                </a:lnTo>
                <a:lnTo>
                  <a:pt x="1759" y="12921"/>
                </a:lnTo>
                <a:lnTo>
                  <a:pt x="1881" y="12554"/>
                </a:lnTo>
                <a:lnTo>
                  <a:pt x="2052" y="12188"/>
                </a:lnTo>
                <a:lnTo>
                  <a:pt x="2272" y="11748"/>
                </a:lnTo>
                <a:lnTo>
                  <a:pt x="2540" y="11309"/>
                </a:lnTo>
                <a:close/>
                <a:moveTo>
                  <a:pt x="15362" y="1"/>
                </a:moveTo>
                <a:lnTo>
                  <a:pt x="15094" y="25"/>
                </a:lnTo>
                <a:lnTo>
                  <a:pt x="14801" y="74"/>
                </a:lnTo>
                <a:lnTo>
                  <a:pt x="14483" y="172"/>
                </a:lnTo>
                <a:lnTo>
                  <a:pt x="14141" y="294"/>
                </a:lnTo>
                <a:lnTo>
                  <a:pt x="13775" y="440"/>
                </a:lnTo>
                <a:lnTo>
                  <a:pt x="13384" y="611"/>
                </a:lnTo>
                <a:lnTo>
                  <a:pt x="12993" y="831"/>
                </a:lnTo>
                <a:lnTo>
                  <a:pt x="12578" y="1051"/>
                </a:lnTo>
                <a:lnTo>
                  <a:pt x="11699" y="1613"/>
                </a:lnTo>
                <a:lnTo>
                  <a:pt x="10747" y="2272"/>
                </a:lnTo>
                <a:lnTo>
                  <a:pt x="10307" y="2101"/>
                </a:lnTo>
                <a:lnTo>
                  <a:pt x="9843" y="1955"/>
                </a:lnTo>
                <a:lnTo>
                  <a:pt x="9379" y="1857"/>
                </a:lnTo>
                <a:lnTo>
                  <a:pt x="8915" y="1784"/>
                </a:lnTo>
                <a:lnTo>
                  <a:pt x="8451" y="1735"/>
                </a:lnTo>
                <a:lnTo>
                  <a:pt x="7962" y="1735"/>
                </a:lnTo>
                <a:lnTo>
                  <a:pt x="7498" y="1784"/>
                </a:lnTo>
                <a:lnTo>
                  <a:pt x="7034" y="1832"/>
                </a:lnTo>
                <a:lnTo>
                  <a:pt x="6570" y="1930"/>
                </a:lnTo>
                <a:lnTo>
                  <a:pt x="6106" y="2077"/>
                </a:lnTo>
                <a:lnTo>
                  <a:pt x="5667" y="2248"/>
                </a:lnTo>
                <a:lnTo>
                  <a:pt x="5227" y="2443"/>
                </a:lnTo>
                <a:lnTo>
                  <a:pt x="4787" y="2687"/>
                </a:lnTo>
                <a:lnTo>
                  <a:pt x="4397" y="2980"/>
                </a:lnTo>
                <a:lnTo>
                  <a:pt x="4006" y="3273"/>
                </a:lnTo>
                <a:lnTo>
                  <a:pt x="3615" y="3615"/>
                </a:lnTo>
                <a:lnTo>
                  <a:pt x="3273" y="4006"/>
                </a:lnTo>
                <a:lnTo>
                  <a:pt x="2980" y="4397"/>
                </a:lnTo>
                <a:lnTo>
                  <a:pt x="2687" y="4788"/>
                </a:lnTo>
                <a:lnTo>
                  <a:pt x="2443" y="5227"/>
                </a:lnTo>
                <a:lnTo>
                  <a:pt x="2247" y="5667"/>
                </a:lnTo>
                <a:lnTo>
                  <a:pt x="2076" y="6107"/>
                </a:lnTo>
                <a:lnTo>
                  <a:pt x="1930" y="6571"/>
                </a:lnTo>
                <a:lnTo>
                  <a:pt x="1832" y="7035"/>
                </a:lnTo>
                <a:lnTo>
                  <a:pt x="1783" y="7499"/>
                </a:lnTo>
                <a:lnTo>
                  <a:pt x="1734" y="7963"/>
                </a:lnTo>
                <a:lnTo>
                  <a:pt x="1734" y="8451"/>
                </a:lnTo>
                <a:lnTo>
                  <a:pt x="1783" y="8915"/>
                </a:lnTo>
                <a:lnTo>
                  <a:pt x="1857" y="9379"/>
                </a:lnTo>
                <a:lnTo>
                  <a:pt x="1954" y="9843"/>
                </a:lnTo>
                <a:lnTo>
                  <a:pt x="2101" y="10307"/>
                </a:lnTo>
                <a:lnTo>
                  <a:pt x="2272" y="10747"/>
                </a:lnTo>
                <a:lnTo>
                  <a:pt x="1612" y="11699"/>
                </a:lnTo>
                <a:lnTo>
                  <a:pt x="1051" y="12579"/>
                </a:lnTo>
                <a:lnTo>
                  <a:pt x="831" y="12994"/>
                </a:lnTo>
                <a:lnTo>
                  <a:pt x="611" y="13385"/>
                </a:lnTo>
                <a:lnTo>
                  <a:pt x="440" y="13775"/>
                </a:lnTo>
                <a:lnTo>
                  <a:pt x="293" y="14142"/>
                </a:lnTo>
                <a:lnTo>
                  <a:pt x="171" y="14484"/>
                </a:lnTo>
                <a:lnTo>
                  <a:pt x="74" y="14801"/>
                </a:lnTo>
                <a:lnTo>
                  <a:pt x="25" y="15094"/>
                </a:lnTo>
                <a:lnTo>
                  <a:pt x="0" y="15363"/>
                </a:lnTo>
                <a:lnTo>
                  <a:pt x="0" y="15583"/>
                </a:lnTo>
                <a:lnTo>
                  <a:pt x="49" y="15802"/>
                </a:lnTo>
                <a:lnTo>
                  <a:pt x="123" y="15973"/>
                </a:lnTo>
                <a:lnTo>
                  <a:pt x="245" y="16120"/>
                </a:lnTo>
                <a:lnTo>
                  <a:pt x="342" y="16218"/>
                </a:lnTo>
                <a:lnTo>
                  <a:pt x="489" y="16291"/>
                </a:lnTo>
                <a:lnTo>
                  <a:pt x="635" y="16340"/>
                </a:lnTo>
                <a:lnTo>
                  <a:pt x="806" y="16364"/>
                </a:lnTo>
                <a:lnTo>
                  <a:pt x="1173" y="16364"/>
                </a:lnTo>
                <a:lnTo>
                  <a:pt x="1393" y="16315"/>
                </a:lnTo>
                <a:lnTo>
                  <a:pt x="1637" y="16267"/>
                </a:lnTo>
                <a:lnTo>
                  <a:pt x="2150" y="16120"/>
                </a:lnTo>
                <a:lnTo>
                  <a:pt x="2711" y="15876"/>
                </a:lnTo>
                <a:lnTo>
                  <a:pt x="3322" y="15583"/>
                </a:lnTo>
                <a:lnTo>
                  <a:pt x="3957" y="15192"/>
                </a:lnTo>
                <a:lnTo>
                  <a:pt x="4665" y="14752"/>
                </a:lnTo>
                <a:lnTo>
                  <a:pt x="5373" y="14264"/>
                </a:lnTo>
                <a:lnTo>
                  <a:pt x="6131" y="13702"/>
                </a:lnTo>
                <a:lnTo>
                  <a:pt x="6912" y="13092"/>
                </a:lnTo>
                <a:lnTo>
                  <a:pt x="7718" y="12432"/>
                </a:lnTo>
                <a:lnTo>
                  <a:pt x="8524" y="11724"/>
                </a:lnTo>
                <a:lnTo>
                  <a:pt x="9330" y="10967"/>
                </a:lnTo>
                <a:lnTo>
                  <a:pt x="10160" y="10161"/>
                </a:lnTo>
                <a:lnTo>
                  <a:pt x="10966" y="9330"/>
                </a:lnTo>
                <a:lnTo>
                  <a:pt x="11723" y="8524"/>
                </a:lnTo>
                <a:lnTo>
                  <a:pt x="12432" y="7718"/>
                </a:lnTo>
                <a:lnTo>
                  <a:pt x="13091" y="6912"/>
                </a:lnTo>
                <a:lnTo>
                  <a:pt x="13702" y="6131"/>
                </a:lnTo>
                <a:lnTo>
                  <a:pt x="14263" y="5374"/>
                </a:lnTo>
                <a:lnTo>
                  <a:pt x="14752" y="4666"/>
                </a:lnTo>
                <a:lnTo>
                  <a:pt x="15192" y="3957"/>
                </a:lnTo>
                <a:lnTo>
                  <a:pt x="15582" y="3322"/>
                </a:lnTo>
                <a:lnTo>
                  <a:pt x="15875" y="2712"/>
                </a:lnTo>
                <a:lnTo>
                  <a:pt x="16120" y="2150"/>
                </a:lnTo>
                <a:lnTo>
                  <a:pt x="16266" y="1637"/>
                </a:lnTo>
                <a:lnTo>
                  <a:pt x="16315" y="1393"/>
                </a:lnTo>
                <a:lnTo>
                  <a:pt x="16364" y="1173"/>
                </a:lnTo>
                <a:lnTo>
                  <a:pt x="16364" y="978"/>
                </a:lnTo>
                <a:lnTo>
                  <a:pt x="16364" y="807"/>
                </a:lnTo>
                <a:lnTo>
                  <a:pt x="16339" y="636"/>
                </a:lnTo>
                <a:lnTo>
                  <a:pt x="16291" y="489"/>
                </a:lnTo>
                <a:lnTo>
                  <a:pt x="16217" y="343"/>
                </a:lnTo>
                <a:lnTo>
                  <a:pt x="16120" y="245"/>
                </a:lnTo>
                <a:lnTo>
                  <a:pt x="15973" y="123"/>
                </a:lnTo>
                <a:lnTo>
                  <a:pt x="15802" y="50"/>
                </a:lnTo>
                <a:lnTo>
                  <a:pt x="15582" y="1"/>
                </a:lnTo>
                <a:close/>
              </a:path>
            </a:pathLst>
          </a:cu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91"/>
          <p:cNvSpPr/>
          <p:nvPr/>
        </p:nvSpPr>
        <p:spPr>
          <a:xfrm>
            <a:off x="8013438" y="241121"/>
            <a:ext cx="834335" cy="850297"/>
          </a:xfrm>
          <a:custGeom>
            <a:rect b="b" l="l" r="r" t="t"/>
            <a:pathLst>
              <a:path extrusionOk="0" h="17733" w="17732">
                <a:moveTo>
                  <a:pt x="13091" y="2712"/>
                </a:moveTo>
                <a:lnTo>
                  <a:pt x="13286" y="2736"/>
                </a:lnTo>
                <a:lnTo>
                  <a:pt x="13506" y="2785"/>
                </a:lnTo>
                <a:lnTo>
                  <a:pt x="13702" y="2858"/>
                </a:lnTo>
                <a:lnTo>
                  <a:pt x="13873" y="2956"/>
                </a:lnTo>
                <a:lnTo>
                  <a:pt x="14068" y="3054"/>
                </a:lnTo>
                <a:lnTo>
                  <a:pt x="14239" y="3176"/>
                </a:lnTo>
                <a:lnTo>
                  <a:pt x="14410" y="3323"/>
                </a:lnTo>
                <a:lnTo>
                  <a:pt x="14556" y="3493"/>
                </a:lnTo>
                <a:lnTo>
                  <a:pt x="14679" y="3664"/>
                </a:lnTo>
                <a:lnTo>
                  <a:pt x="14776" y="3860"/>
                </a:lnTo>
                <a:lnTo>
                  <a:pt x="14874" y="4031"/>
                </a:lnTo>
                <a:lnTo>
                  <a:pt x="14947" y="4226"/>
                </a:lnTo>
                <a:lnTo>
                  <a:pt x="14996" y="4446"/>
                </a:lnTo>
                <a:lnTo>
                  <a:pt x="15021" y="4641"/>
                </a:lnTo>
                <a:lnTo>
                  <a:pt x="15021" y="4861"/>
                </a:lnTo>
                <a:lnTo>
                  <a:pt x="15021" y="5057"/>
                </a:lnTo>
                <a:lnTo>
                  <a:pt x="14996" y="5252"/>
                </a:lnTo>
                <a:lnTo>
                  <a:pt x="14947" y="5472"/>
                </a:lnTo>
                <a:lnTo>
                  <a:pt x="14874" y="5667"/>
                </a:lnTo>
                <a:lnTo>
                  <a:pt x="14776" y="5838"/>
                </a:lnTo>
                <a:lnTo>
                  <a:pt x="14679" y="6033"/>
                </a:lnTo>
                <a:lnTo>
                  <a:pt x="14556" y="6204"/>
                </a:lnTo>
                <a:lnTo>
                  <a:pt x="14410" y="6375"/>
                </a:lnTo>
                <a:lnTo>
                  <a:pt x="13433" y="7328"/>
                </a:lnTo>
                <a:lnTo>
                  <a:pt x="13311" y="7426"/>
                </a:lnTo>
                <a:lnTo>
                  <a:pt x="13189" y="7499"/>
                </a:lnTo>
                <a:lnTo>
                  <a:pt x="13042" y="7548"/>
                </a:lnTo>
                <a:lnTo>
                  <a:pt x="12871" y="7572"/>
                </a:lnTo>
                <a:lnTo>
                  <a:pt x="12725" y="7548"/>
                </a:lnTo>
                <a:lnTo>
                  <a:pt x="12578" y="7499"/>
                </a:lnTo>
                <a:lnTo>
                  <a:pt x="12456" y="7426"/>
                </a:lnTo>
                <a:lnTo>
                  <a:pt x="12334" y="7328"/>
                </a:lnTo>
                <a:lnTo>
                  <a:pt x="10405" y="5398"/>
                </a:lnTo>
                <a:lnTo>
                  <a:pt x="10307" y="5276"/>
                </a:lnTo>
                <a:lnTo>
                  <a:pt x="10234" y="5154"/>
                </a:lnTo>
                <a:lnTo>
                  <a:pt x="10185" y="5008"/>
                </a:lnTo>
                <a:lnTo>
                  <a:pt x="10160" y="4861"/>
                </a:lnTo>
                <a:lnTo>
                  <a:pt x="10185" y="4690"/>
                </a:lnTo>
                <a:lnTo>
                  <a:pt x="10234" y="4544"/>
                </a:lnTo>
                <a:lnTo>
                  <a:pt x="10307" y="4422"/>
                </a:lnTo>
                <a:lnTo>
                  <a:pt x="10405" y="4299"/>
                </a:lnTo>
                <a:lnTo>
                  <a:pt x="11357" y="3323"/>
                </a:lnTo>
                <a:lnTo>
                  <a:pt x="11528" y="3176"/>
                </a:lnTo>
                <a:lnTo>
                  <a:pt x="11699" y="3054"/>
                </a:lnTo>
                <a:lnTo>
                  <a:pt x="11894" y="2956"/>
                </a:lnTo>
                <a:lnTo>
                  <a:pt x="12065" y="2858"/>
                </a:lnTo>
                <a:lnTo>
                  <a:pt x="12261" y="2785"/>
                </a:lnTo>
                <a:lnTo>
                  <a:pt x="12481" y="2736"/>
                </a:lnTo>
                <a:lnTo>
                  <a:pt x="12676" y="2712"/>
                </a:lnTo>
                <a:close/>
                <a:moveTo>
                  <a:pt x="8377" y="8867"/>
                </a:moveTo>
                <a:lnTo>
                  <a:pt x="8475" y="8891"/>
                </a:lnTo>
                <a:lnTo>
                  <a:pt x="8548" y="8915"/>
                </a:lnTo>
                <a:lnTo>
                  <a:pt x="8646" y="8964"/>
                </a:lnTo>
                <a:lnTo>
                  <a:pt x="8719" y="9013"/>
                </a:lnTo>
                <a:lnTo>
                  <a:pt x="8768" y="9086"/>
                </a:lnTo>
                <a:lnTo>
                  <a:pt x="8817" y="9184"/>
                </a:lnTo>
                <a:lnTo>
                  <a:pt x="8841" y="9257"/>
                </a:lnTo>
                <a:lnTo>
                  <a:pt x="8866" y="9355"/>
                </a:lnTo>
                <a:lnTo>
                  <a:pt x="8841" y="9453"/>
                </a:lnTo>
                <a:lnTo>
                  <a:pt x="8817" y="9550"/>
                </a:lnTo>
                <a:lnTo>
                  <a:pt x="8768" y="9624"/>
                </a:lnTo>
                <a:lnTo>
                  <a:pt x="8719" y="9697"/>
                </a:lnTo>
                <a:lnTo>
                  <a:pt x="6179" y="12237"/>
                </a:lnTo>
                <a:lnTo>
                  <a:pt x="6106" y="12310"/>
                </a:lnTo>
                <a:lnTo>
                  <a:pt x="6033" y="12359"/>
                </a:lnTo>
                <a:lnTo>
                  <a:pt x="5935" y="12383"/>
                </a:lnTo>
                <a:lnTo>
                  <a:pt x="5740" y="12383"/>
                </a:lnTo>
                <a:lnTo>
                  <a:pt x="5642" y="12359"/>
                </a:lnTo>
                <a:lnTo>
                  <a:pt x="5569" y="12310"/>
                </a:lnTo>
                <a:lnTo>
                  <a:pt x="5496" y="12237"/>
                </a:lnTo>
                <a:lnTo>
                  <a:pt x="5422" y="12164"/>
                </a:lnTo>
                <a:lnTo>
                  <a:pt x="5373" y="12090"/>
                </a:lnTo>
                <a:lnTo>
                  <a:pt x="5349" y="11993"/>
                </a:lnTo>
                <a:lnTo>
                  <a:pt x="5349" y="11895"/>
                </a:lnTo>
                <a:lnTo>
                  <a:pt x="5349" y="11797"/>
                </a:lnTo>
                <a:lnTo>
                  <a:pt x="5373" y="11700"/>
                </a:lnTo>
                <a:lnTo>
                  <a:pt x="5422" y="11626"/>
                </a:lnTo>
                <a:lnTo>
                  <a:pt x="5496" y="11553"/>
                </a:lnTo>
                <a:lnTo>
                  <a:pt x="8036" y="9013"/>
                </a:lnTo>
                <a:lnTo>
                  <a:pt x="8109" y="8964"/>
                </a:lnTo>
                <a:lnTo>
                  <a:pt x="8182" y="8915"/>
                </a:lnTo>
                <a:lnTo>
                  <a:pt x="8280" y="8891"/>
                </a:lnTo>
                <a:lnTo>
                  <a:pt x="8377" y="8867"/>
                </a:lnTo>
                <a:close/>
                <a:moveTo>
                  <a:pt x="14825" y="1"/>
                </a:moveTo>
                <a:lnTo>
                  <a:pt x="14288" y="25"/>
                </a:lnTo>
                <a:lnTo>
                  <a:pt x="13751" y="50"/>
                </a:lnTo>
                <a:lnTo>
                  <a:pt x="13213" y="123"/>
                </a:lnTo>
                <a:lnTo>
                  <a:pt x="12676" y="245"/>
                </a:lnTo>
                <a:lnTo>
                  <a:pt x="12163" y="367"/>
                </a:lnTo>
                <a:lnTo>
                  <a:pt x="11675" y="538"/>
                </a:lnTo>
                <a:lnTo>
                  <a:pt x="11235" y="758"/>
                </a:lnTo>
                <a:lnTo>
                  <a:pt x="11015" y="856"/>
                </a:lnTo>
                <a:lnTo>
                  <a:pt x="10844" y="1002"/>
                </a:lnTo>
                <a:lnTo>
                  <a:pt x="10649" y="1124"/>
                </a:lnTo>
                <a:lnTo>
                  <a:pt x="10502" y="1271"/>
                </a:lnTo>
                <a:lnTo>
                  <a:pt x="5544" y="6229"/>
                </a:lnTo>
                <a:lnTo>
                  <a:pt x="391" y="6229"/>
                </a:lnTo>
                <a:lnTo>
                  <a:pt x="245" y="6253"/>
                </a:lnTo>
                <a:lnTo>
                  <a:pt x="147" y="6278"/>
                </a:lnTo>
                <a:lnTo>
                  <a:pt x="49" y="6327"/>
                </a:lnTo>
                <a:lnTo>
                  <a:pt x="0" y="6400"/>
                </a:lnTo>
                <a:lnTo>
                  <a:pt x="0" y="6473"/>
                </a:lnTo>
                <a:lnTo>
                  <a:pt x="25" y="6571"/>
                </a:lnTo>
                <a:lnTo>
                  <a:pt x="74" y="6668"/>
                </a:lnTo>
                <a:lnTo>
                  <a:pt x="171" y="6791"/>
                </a:lnTo>
                <a:lnTo>
                  <a:pt x="2589" y="9184"/>
                </a:lnTo>
                <a:lnTo>
                  <a:pt x="2272" y="9502"/>
                </a:lnTo>
                <a:lnTo>
                  <a:pt x="953" y="9746"/>
                </a:lnTo>
                <a:lnTo>
                  <a:pt x="806" y="9795"/>
                </a:lnTo>
                <a:lnTo>
                  <a:pt x="684" y="9843"/>
                </a:lnTo>
                <a:lnTo>
                  <a:pt x="611" y="9941"/>
                </a:lnTo>
                <a:lnTo>
                  <a:pt x="562" y="10014"/>
                </a:lnTo>
                <a:lnTo>
                  <a:pt x="562" y="10112"/>
                </a:lnTo>
                <a:lnTo>
                  <a:pt x="586" y="10234"/>
                </a:lnTo>
                <a:lnTo>
                  <a:pt x="635" y="10332"/>
                </a:lnTo>
                <a:lnTo>
                  <a:pt x="733" y="10454"/>
                </a:lnTo>
                <a:lnTo>
                  <a:pt x="7278" y="16999"/>
                </a:lnTo>
                <a:lnTo>
                  <a:pt x="7401" y="17097"/>
                </a:lnTo>
                <a:lnTo>
                  <a:pt x="7498" y="17146"/>
                </a:lnTo>
                <a:lnTo>
                  <a:pt x="7620" y="17170"/>
                </a:lnTo>
                <a:lnTo>
                  <a:pt x="7718" y="17170"/>
                </a:lnTo>
                <a:lnTo>
                  <a:pt x="7791" y="17122"/>
                </a:lnTo>
                <a:lnTo>
                  <a:pt x="7889" y="17048"/>
                </a:lnTo>
                <a:lnTo>
                  <a:pt x="7938" y="16926"/>
                </a:lnTo>
                <a:lnTo>
                  <a:pt x="7987" y="16780"/>
                </a:lnTo>
                <a:lnTo>
                  <a:pt x="8231" y="15461"/>
                </a:lnTo>
                <a:lnTo>
                  <a:pt x="8548" y="15143"/>
                </a:lnTo>
                <a:lnTo>
                  <a:pt x="10942" y="17561"/>
                </a:lnTo>
                <a:lnTo>
                  <a:pt x="11064" y="17659"/>
                </a:lnTo>
                <a:lnTo>
                  <a:pt x="11162" y="17708"/>
                </a:lnTo>
                <a:lnTo>
                  <a:pt x="11259" y="17732"/>
                </a:lnTo>
                <a:lnTo>
                  <a:pt x="11333" y="17732"/>
                </a:lnTo>
                <a:lnTo>
                  <a:pt x="11406" y="17683"/>
                </a:lnTo>
                <a:lnTo>
                  <a:pt x="11455" y="17586"/>
                </a:lnTo>
                <a:lnTo>
                  <a:pt x="11479" y="17488"/>
                </a:lnTo>
                <a:lnTo>
                  <a:pt x="11504" y="17341"/>
                </a:lnTo>
                <a:lnTo>
                  <a:pt x="11504" y="12188"/>
                </a:lnTo>
                <a:lnTo>
                  <a:pt x="16461" y="7230"/>
                </a:lnTo>
                <a:lnTo>
                  <a:pt x="16608" y="7084"/>
                </a:lnTo>
                <a:lnTo>
                  <a:pt x="16730" y="6888"/>
                </a:lnTo>
                <a:lnTo>
                  <a:pt x="16877" y="6693"/>
                </a:lnTo>
                <a:lnTo>
                  <a:pt x="16974" y="6498"/>
                </a:lnTo>
                <a:lnTo>
                  <a:pt x="17194" y="6058"/>
                </a:lnTo>
                <a:lnTo>
                  <a:pt x="17365" y="5569"/>
                </a:lnTo>
                <a:lnTo>
                  <a:pt x="17487" y="5057"/>
                </a:lnTo>
                <a:lnTo>
                  <a:pt x="17609" y="4519"/>
                </a:lnTo>
                <a:lnTo>
                  <a:pt x="17683" y="3982"/>
                </a:lnTo>
                <a:lnTo>
                  <a:pt x="17707" y="3445"/>
                </a:lnTo>
                <a:lnTo>
                  <a:pt x="17731" y="2907"/>
                </a:lnTo>
                <a:lnTo>
                  <a:pt x="17731" y="2419"/>
                </a:lnTo>
                <a:lnTo>
                  <a:pt x="17707" y="1955"/>
                </a:lnTo>
                <a:lnTo>
                  <a:pt x="17658" y="1515"/>
                </a:lnTo>
                <a:lnTo>
                  <a:pt x="17585" y="1149"/>
                </a:lnTo>
                <a:lnTo>
                  <a:pt x="17512" y="831"/>
                </a:lnTo>
                <a:lnTo>
                  <a:pt x="17414" y="587"/>
                </a:lnTo>
                <a:lnTo>
                  <a:pt x="17341" y="489"/>
                </a:lnTo>
                <a:lnTo>
                  <a:pt x="17292" y="441"/>
                </a:lnTo>
                <a:lnTo>
                  <a:pt x="17243" y="392"/>
                </a:lnTo>
                <a:lnTo>
                  <a:pt x="17145" y="318"/>
                </a:lnTo>
                <a:lnTo>
                  <a:pt x="16901" y="221"/>
                </a:lnTo>
                <a:lnTo>
                  <a:pt x="16584" y="148"/>
                </a:lnTo>
                <a:lnTo>
                  <a:pt x="16217" y="74"/>
                </a:lnTo>
                <a:lnTo>
                  <a:pt x="15778" y="25"/>
                </a:lnTo>
                <a:lnTo>
                  <a:pt x="15314" y="1"/>
                </a:lnTo>
                <a:close/>
              </a:path>
            </a:pathLst>
          </a:cu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91"/>
          <p:cNvSpPr/>
          <p:nvPr/>
        </p:nvSpPr>
        <p:spPr>
          <a:xfrm rot="2467090">
            <a:off x="8006258" y="1435739"/>
            <a:ext cx="987816" cy="1028112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91"/>
          <p:cNvSpPr/>
          <p:nvPr/>
        </p:nvSpPr>
        <p:spPr>
          <a:xfrm rot="2467196">
            <a:off x="65930" y="-78071"/>
            <a:ext cx="590665" cy="671239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9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0" name="Google Shape;610;p91"/>
          <p:cNvSpPr txBox="1"/>
          <p:nvPr/>
        </p:nvSpPr>
        <p:spPr>
          <a:xfrm>
            <a:off x="630025" y="0"/>
            <a:ext cx="32844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00FF"/>
                </a:solidFill>
                <a:latin typeface="Cabin"/>
                <a:ea typeface="Cabin"/>
                <a:cs typeface="Cabin"/>
                <a:sym typeface="Cabin"/>
              </a:rPr>
              <a:t>Read - Think - Draw</a:t>
            </a:r>
            <a:r>
              <a:rPr b="1" lang="en" sz="2400">
                <a:solidFill>
                  <a:srgbClr val="0000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b="1" sz="2400">
              <a:solidFill>
                <a:srgbClr val="0000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611" name="Google Shape;61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8925" y="-119725"/>
            <a:ext cx="3911550" cy="52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91"/>
          <p:cNvSpPr txBox="1"/>
          <p:nvPr/>
        </p:nvSpPr>
        <p:spPr>
          <a:xfrm>
            <a:off x="3788925" y="4712325"/>
            <a:ext cx="7003800" cy="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https://www.allkidsnetwork.com/writing/think-draw-write/writing-worksheet-dream.asp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92"/>
          <p:cNvSpPr txBox="1"/>
          <p:nvPr>
            <p:ph idx="4294967295" type="ctrTitle"/>
          </p:nvPr>
        </p:nvSpPr>
        <p:spPr>
          <a:xfrm>
            <a:off x="0" y="970850"/>
            <a:ext cx="3656400" cy="24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  <a:latin typeface="Cabin"/>
                <a:ea typeface="Cabin"/>
                <a:cs typeface="Cabin"/>
                <a:sym typeface="Cabin"/>
              </a:rPr>
              <a:t>Think - Draw - Write </a:t>
            </a:r>
            <a:endParaRPr sz="3000">
              <a:solidFill>
                <a:srgbClr val="0000FF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FF"/>
                </a:solidFill>
                <a:latin typeface="Cabin"/>
                <a:ea typeface="Cabin"/>
                <a:cs typeface="Cabin"/>
                <a:sym typeface="Cabin"/>
              </a:rPr>
              <a:t>A Variation</a:t>
            </a:r>
            <a:endParaRPr>
              <a:solidFill>
                <a:srgbClr val="0000FF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</a:t>
            </a:r>
            <a:endParaRPr/>
          </a:p>
        </p:txBody>
      </p:sp>
      <p:sp>
        <p:nvSpPr>
          <p:cNvPr id="618" name="Google Shape;618;p92"/>
          <p:cNvSpPr/>
          <p:nvPr/>
        </p:nvSpPr>
        <p:spPr>
          <a:xfrm>
            <a:off x="7790053" y="3637379"/>
            <a:ext cx="1281097" cy="1357354"/>
          </a:xfrm>
          <a:custGeom>
            <a:rect b="b" l="l" r="r" t="t"/>
            <a:pathLst>
              <a:path extrusionOk="0" h="16365" w="16364">
                <a:moveTo>
                  <a:pt x="13580" y="1686"/>
                </a:moveTo>
                <a:lnTo>
                  <a:pt x="13677" y="1735"/>
                </a:lnTo>
                <a:lnTo>
                  <a:pt x="13775" y="1759"/>
                </a:lnTo>
                <a:lnTo>
                  <a:pt x="13848" y="1832"/>
                </a:lnTo>
                <a:lnTo>
                  <a:pt x="13897" y="1906"/>
                </a:lnTo>
                <a:lnTo>
                  <a:pt x="13946" y="1979"/>
                </a:lnTo>
                <a:lnTo>
                  <a:pt x="13970" y="2077"/>
                </a:lnTo>
                <a:lnTo>
                  <a:pt x="13995" y="2174"/>
                </a:lnTo>
                <a:lnTo>
                  <a:pt x="13995" y="2419"/>
                </a:lnTo>
                <a:lnTo>
                  <a:pt x="13922" y="2687"/>
                </a:lnTo>
                <a:lnTo>
                  <a:pt x="13824" y="3029"/>
                </a:lnTo>
                <a:lnTo>
                  <a:pt x="13677" y="3371"/>
                </a:lnTo>
                <a:lnTo>
                  <a:pt x="13482" y="3762"/>
                </a:lnTo>
                <a:lnTo>
                  <a:pt x="13238" y="4177"/>
                </a:lnTo>
                <a:lnTo>
                  <a:pt x="12993" y="3908"/>
                </a:lnTo>
                <a:lnTo>
                  <a:pt x="12749" y="3615"/>
                </a:lnTo>
                <a:lnTo>
                  <a:pt x="12407" y="3298"/>
                </a:lnTo>
                <a:lnTo>
                  <a:pt x="12041" y="3029"/>
                </a:lnTo>
                <a:lnTo>
                  <a:pt x="11675" y="2761"/>
                </a:lnTo>
                <a:lnTo>
                  <a:pt x="11308" y="2541"/>
                </a:lnTo>
                <a:lnTo>
                  <a:pt x="11748" y="2272"/>
                </a:lnTo>
                <a:lnTo>
                  <a:pt x="12187" y="2052"/>
                </a:lnTo>
                <a:lnTo>
                  <a:pt x="12554" y="1881"/>
                </a:lnTo>
                <a:lnTo>
                  <a:pt x="12920" y="1759"/>
                </a:lnTo>
                <a:lnTo>
                  <a:pt x="13213" y="1686"/>
                </a:lnTo>
                <a:close/>
                <a:moveTo>
                  <a:pt x="9721" y="3591"/>
                </a:moveTo>
                <a:lnTo>
                  <a:pt x="9794" y="3615"/>
                </a:lnTo>
                <a:lnTo>
                  <a:pt x="9916" y="3713"/>
                </a:lnTo>
                <a:lnTo>
                  <a:pt x="10014" y="3835"/>
                </a:lnTo>
                <a:lnTo>
                  <a:pt x="10038" y="3908"/>
                </a:lnTo>
                <a:lnTo>
                  <a:pt x="10038" y="3982"/>
                </a:lnTo>
                <a:lnTo>
                  <a:pt x="10038" y="4055"/>
                </a:lnTo>
                <a:lnTo>
                  <a:pt x="10014" y="4128"/>
                </a:lnTo>
                <a:lnTo>
                  <a:pt x="9916" y="4250"/>
                </a:lnTo>
                <a:lnTo>
                  <a:pt x="9794" y="4348"/>
                </a:lnTo>
                <a:lnTo>
                  <a:pt x="9721" y="4372"/>
                </a:lnTo>
                <a:lnTo>
                  <a:pt x="9574" y="4372"/>
                </a:lnTo>
                <a:lnTo>
                  <a:pt x="9501" y="4348"/>
                </a:lnTo>
                <a:lnTo>
                  <a:pt x="9379" y="4250"/>
                </a:lnTo>
                <a:lnTo>
                  <a:pt x="9281" y="4128"/>
                </a:lnTo>
                <a:lnTo>
                  <a:pt x="9257" y="4055"/>
                </a:lnTo>
                <a:lnTo>
                  <a:pt x="9257" y="3982"/>
                </a:lnTo>
                <a:lnTo>
                  <a:pt x="9257" y="3908"/>
                </a:lnTo>
                <a:lnTo>
                  <a:pt x="9281" y="3835"/>
                </a:lnTo>
                <a:lnTo>
                  <a:pt x="9379" y="3713"/>
                </a:lnTo>
                <a:lnTo>
                  <a:pt x="9501" y="3615"/>
                </a:lnTo>
                <a:lnTo>
                  <a:pt x="9574" y="3591"/>
                </a:lnTo>
                <a:close/>
                <a:moveTo>
                  <a:pt x="8182" y="3322"/>
                </a:moveTo>
                <a:lnTo>
                  <a:pt x="8304" y="3347"/>
                </a:lnTo>
                <a:lnTo>
                  <a:pt x="8402" y="3371"/>
                </a:lnTo>
                <a:lnTo>
                  <a:pt x="8500" y="3420"/>
                </a:lnTo>
                <a:lnTo>
                  <a:pt x="8597" y="3493"/>
                </a:lnTo>
                <a:lnTo>
                  <a:pt x="8671" y="3591"/>
                </a:lnTo>
                <a:lnTo>
                  <a:pt x="8719" y="3689"/>
                </a:lnTo>
                <a:lnTo>
                  <a:pt x="8768" y="3786"/>
                </a:lnTo>
                <a:lnTo>
                  <a:pt x="8768" y="3908"/>
                </a:lnTo>
                <a:lnTo>
                  <a:pt x="8768" y="4031"/>
                </a:lnTo>
                <a:lnTo>
                  <a:pt x="8719" y="4153"/>
                </a:lnTo>
                <a:lnTo>
                  <a:pt x="8671" y="4250"/>
                </a:lnTo>
                <a:lnTo>
                  <a:pt x="8597" y="4324"/>
                </a:lnTo>
                <a:lnTo>
                  <a:pt x="8500" y="4397"/>
                </a:lnTo>
                <a:lnTo>
                  <a:pt x="8402" y="4446"/>
                </a:lnTo>
                <a:lnTo>
                  <a:pt x="8304" y="4495"/>
                </a:lnTo>
                <a:lnTo>
                  <a:pt x="8060" y="4495"/>
                </a:lnTo>
                <a:lnTo>
                  <a:pt x="7962" y="4446"/>
                </a:lnTo>
                <a:lnTo>
                  <a:pt x="7865" y="4397"/>
                </a:lnTo>
                <a:lnTo>
                  <a:pt x="7767" y="4324"/>
                </a:lnTo>
                <a:lnTo>
                  <a:pt x="7694" y="4250"/>
                </a:lnTo>
                <a:lnTo>
                  <a:pt x="7645" y="4153"/>
                </a:lnTo>
                <a:lnTo>
                  <a:pt x="7596" y="4031"/>
                </a:lnTo>
                <a:lnTo>
                  <a:pt x="7596" y="3908"/>
                </a:lnTo>
                <a:lnTo>
                  <a:pt x="7596" y="3786"/>
                </a:lnTo>
                <a:lnTo>
                  <a:pt x="7645" y="3689"/>
                </a:lnTo>
                <a:lnTo>
                  <a:pt x="7694" y="3591"/>
                </a:lnTo>
                <a:lnTo>
                  <a:pt x="7767" y="3493"/>
                </a:lnTo>
                <a:lnTo>
                  <a:pt x="7865" y="3420"/>
                </a:lnTo>
                <a:lnTo>
                  <a:pt x="7962" y="3371"/>
                </a:lnTo>
                <a:lnTo>
                  <a:pt x="8060" y="3347"/>
                </a:lnTo>
                <a:lnTo>
                  <a:pt x="8182" y="3322"/>
                </a:lnTo>
                <a:close/>
                <a:moveTo>
                  <a:pt x="9086" y="4763"/>
                </a:moveTo>
                <a:lnTo>
                  <a:pt x="9159" y="4788"/>
                </a:lnTo>
                <a:lnTo>
                  <a:pt x="9281" y="4885"/>
                </a:lnTo>
                <a:lnTo>
                  <a:pt x="9354" y="5007"/>
                </a:lnTo>
                <a:lnTo>
                  <a:pt x="9379" y="5081"/>
                </a:lnTo>
                <a:lnTo>
                  <a:pt x="9379" y="5154"/>
                </a:lnTo>
                <a:lnTo>
                  <a:pt x="9379" y="5227"/>
                </a:lnTo>
                <a:lnTo>
                  <a:pt x="9354" y="5301"/>
                </a:lnTo>
                <a:lnTo>
                  <a:pt x="9281" y="5423"/>
                </a:lnTo>
                <a:lnTo>
                  <a:pt x="9159" y="5520"/>
                </a:lnTo>
                <a:lnTo>
                  <a:pt x="9086" y="5545"/>
                </a:lnTo>
                <a:lnTo>
                  <a:pt x="8915" y="5545"/>
                </a:lnTo>
                <a:lnTo>
                  <a:pt x="8842" y="5520"/>
                </a:lnTo>
                <a:lnTo>
                  <a:pt x="8719" y="5423"/>
                </a:lnTo>
                <a:lnTo>
                  <a:pt x="8646" y="5301"/>
                </a:lnTo>
                <a:lnTo>
                  <a:pt x="8622" y="5227"/>
                </a:lnTo>
                <a:lnTo>
                  <a:pt x="8597" y="5154"/>
                </a:lnTo>
                <a:lnTo>
                  <a:pt x="8622" y="5081"/>
                </a:lnTo>
                <a:lnTo>
                  <a:pt x="8646" y="5007"/>
                </a:lnTo>
                <a:lnTo>
                  <a:pt x="8719" y="4885"/>
                </a:lnTo>
                <a:lnTo>
                  <a:pt x="8842" y="4788"/>
                </a:lnTo>
                <a:lnTo>
                  <a:pt x="8915" y="4763"/>
                </a:lnTo>
                <a:close/>
                <a:moveTo>
                  <a:pt x="2540" y="11309"/>
                </a:moveTo>
                <a:lnTo>
                  <a:pt x="2760" y="11675"/>
                </a:lnTo>
                <a:lnTo>
                  <a:pt x="3029" y="12041"/>
                </a:lnTo>
                <a:lnTo>
                  <a:pt x="3298" y="12408"/>
                </a:lnTo>
                <a:lnTo>
                  <a:pt x="3615" y="12750"/>
                </a:lnTo>
                <a:lnTo>
                  <a:pt x="3908" y="12994"/>
                </a:lnTo>
                <a:lnTo>
                  <a:pt x="4177" y="13238"/>
                </a:lnTo>
                <a:lnTo>
                  <a:pt x="3762" y="13482"/>
                </a:lnTo>
                <a:lnTo>
                  <a:pt x="3371" y="13678"/>
                </a:lnTo>
                <a:lnTo>
                  <a:pt x="3029" y="13824"/>
                </a:lnTo>
                <a:lnTo>
                  <a:pt x="2687" y="13922"/>
                </a:lnTo>
                <a:lnTo>
                  <a:pt x="2418" y="13995"/>
                </a:lnTo>
                <a:lnTo>
                  <a:pt x="2174" y="13995"/>
                </a:lnTo>
                <a:lnTo>
                  <a:pt x="2076" y="13971"/>
                </a:lnTo>
                <a:lnTo>
                  <a:pt x="1979" y="13946"/>
                </a:lnTo>
                <a:lnTo>
                  <a:pt x="1905" y="13897"/>
                </a:lnTo>
                <a:lnTo>
                  <a:pt x="1832" y="13849"/>
                </a:lnTo>
                <a:lnTo>
                  <a:pt x="1759" y="13775"/>
                </a:lnTo>
                <a:lnTo>
                  <a:pt x="1734" y="13678"/>
                </a:lnTo>
                <a:lnTo>
                  <a:pt x="1686" y="13580"/>
                </a:lnTo>
                <a:lnTo>
                  <a:pt x="1686" y="13482"/>
                </a:lnTo>
                <a:lnTo>
                  <a:pt x="1686" y="13214"/>
                </a:lnTo>
                <a:lnTo>
                  <a:pt x="1759" y="12921"/>
                </a:lnTo>
                <a:lnTo>
                  <a:pt x="1881" y="12554"/>
                </a:lnTo>
                <a:lnTo>
                  <a:pt x="2052" y="12188"/>
                </a:lnTo>
                <a:lnTo>
                  <a:pt x="2272" y="11748"/>
                </a:lnTo>
                <a:lnTo>
                  <a:pt x="2540" y="11309"/>
                </a:lnTo>
                <a:close/>
                <a:moveTo>
                  <a:pt x="15362" y="1"/>
                </a:moveTo>
                <a:lnTo>
                  <a:pt x="15094" y="25"/>
                </a:lnTo>
                <a:lnTo>
                  <a:pt x="14801" y="74"/>
                </a:lnTo>
                <a:lnTo>
                  <a:pt x="14483" y="172"/>
                </a:lnTo>
                <a:lnTo>
                  <a:pt x="14141" y="294"/>
                </a:lnTo>
                <a:lnTo>
                  <a:pt x="13775" y="440"/>
                </a:lnTo>
                <a:lnTo>
                  <a:pt x="13384" y="611"/>
                </a:lnTo>
                <a:lnTo>
                  <a:pt x="12993" y="831"/>
                </a:lnTo>
                <a:lnTo>
                  <a:pt x="12578" y="1051"/>
                </a:lnTo>
                <a:lnTo>
                  <a:pt x="11699" y="1613"/>
                </a:lnTo>
                <a:lnTo>
                  <a:pt x="10747" y="2272"/>
                </a:lnTo>
                <a:lnTo>
                  <a:pt x="10307" y="2101"/>
                </a:lnTo>
                <a:lnTo>
                  <a:pt x="9843" y="1955"/>
                </a:lnTo>
                <a:lnTo>
                  <a:pt x="9379" y="1857"/>
                </a:lnTo>
                <a:lnTo>
                  <a:pt x="8915" y="1784"/>
                </a:lnTo>
                <a:lnTo>
                  <a:pt x="8451" y="1735"/>
                </a:lnTo>
                <a:lnTo>
                  <a:pt x="7962" y="1735"/>
                </a:lnTo>
                <a:lnTo>
                  <a:pt x="7498" y="1784"/>
                </a:lnTo>
                <a:lnTo>
                  <a:pt x="7034" y="1832"/>
                </a:lnTo>
                <a:lnTo>
                  <a:pt x="6570" y="1930"/>
                </a:lnTo>
                <a:lnTo>
                  <a:pt x="6106" y="2077"/>
                </a:lnTo>
                <a:lnTo>
                  <a:pt x="5667" y="2248"/>
                </a:lnTo>
                <a:lnTo>
                  <a:pt x="5227" y="2443"/>
                </a:lnTo>
                <a:lnTo>
                  <a:pt x="4787" y="2687"/>
                </a:lnTo>
                <a:lnTo>
                  <a:pt x="4397" y="2980"/>
                </a:lnTo>
                <a:lnTo>
                  <a:pt x="4006" y="3273"/>
                </a:lnTo>
                <a:lnTo>
                  <a:pt x="3615" y="3615"/>
                </a:lnTo>
                <a:lnTo>
                  <a:pt x="3273" y="4006"/>
                </a:lnTo>
                <a:lnTo>
                  <a:pt x="2980" y="4397"/>
                </a:lnTo>
                <a:lnTo>
                  <a:pt x="2687" y="4788"/>
                </a:lnTo>
                <a:lnTo>
                  <a:pt x="2443" y="5227"/>
                </a:lnTo>
                <a:lnTo>
                  <a:pt x="2247" y="5667"/>
                </a:lnTo>
                <a:lnTo>
                  <a:pt x="2076" y="6107"/>
                </a:lnTo>
                <a:lnTo>
                  <a:pt x="1930" y="6571"/>
                </a:lnTo>
                <a:lnTo>
                  <a:pt x="1832" y="7035"/>
                </a:lnTo>
                <a:lnTo>
                  <a:pt x="1783" y="7499"/>
                </a:lnTo>
                <a:lnTo>
                  <a:pt x="1734" y="7963"/>
                </a:lnTo>
                <a:lnTo>
                  <a:pt x="1734" y="8451"/>
                </a:lnTo>
                <a:lnTo>
                  <a:pt x="1783" y="8915"/>
                </a:lnTo>
                <a:lnTo>
                  <a:pt x="1857" y="9379"/>
                </a:lnTo>
                <a:lnTo>
                  <a:pt x="1954" y="9843"/>
                </a:lnTo>
                <a:lnTo>
                  <a:pt x="2101" y="10307"/>
                </a:lnTo>
                <a:lnTo>
                  <a:pt x="2272" y="10747"/>
                </a:lnTo>
                <a:lnTo>
                  <a:pt x="1612" y="11699"/>
                </a:lnTo>
                <a:lnTo>
                  <a:pt x="1051" y="12579"/>
                </a:lnTo>
                <a:lnTo>
                  <a:pt x="831" y="12994"/>
                </a:lnTo>
                <a:lnTo>
                  <a:pt x="611" y="13385"/>
                </a:lnTo>
                <a:lnTo>
                  <a:pt x="440" y="13775"/>
                </a:lnTo>
                <a:lnTo>
                  <a:pt x="293" y="14142"/>
                </a:lnTo>
                <a:lnTo>
                  <a:pt x="171" y="14484"/>
                </a:lnTo>
                <a:lnTo>
                  <a:pt x="74" y="14801"/>
                </a:lnTo>
                <a:lnTo>
                  <a:pt x="25" y="15094"/>
                </a:lnTo>
                <a:lnTo>
                  <a:pt x="0" y="15363"/>
                </a:lnTo>
                <a:lnTo>
                  <a:pt x="0" y="15583"/>
                </a:lnTo>
                <a:lnTo>
                  <a:pt x="49" y="15802"/>
                </a:lnTo>
                <a:lnTo>
                  <a:pt x="123" y="15973"/>
                </a:lnTo>
                <a:lnTo>
                  <a:pt x="245" y="16120"/>
                </a:lnTo>
                <a:lnTo>
                  <a:pt x="342" y="16218"/>
                </a:lnTo>
                <a:lnTo>
                  <a:pt x="489" y="16291"/>
                </a:lnTo>
                <a:lnTo>
                  <a:pt x="635" y="16340"/>
                </a:lnTo>
                <a:lnTo>
                  <a:pt x="806" y="16364"/>
                </a:lnTo>
                <a:lnTo>
                  <a:pt x="1173" y="16364"/>
                </a:lnTo>
                <a:lnTo>
                  <a:pt x="1393" y="16315"/>
                </a:lnTo>
                <a:lnTo>
                  <a:pt x="1637" y="16267"/>
                </a:lnTo>
                <a:lnTo>
                  <a:pt x="2150" y="16120"/>
                </a:lnTo>
                <a:lnTo>
                  <a:pt x="2711" y="15876"/>
                </a:lnTo>
                <a:lnTo>
                  <a:pt x="3322" y="15583"/>
                </a:lnTo>
                <a:lnTo>
                  <a:pt x="3957" y="15192"/>
                </a:lnTo>
                <a:lnTo>
                  <a:pt x="4665" y="14752"/>
                </a:lnTo>
                <a:lnTo>
                  <a:pt x="5373" y="14264"/>
                </a:lnTo>
                <a:lnTo>
                  <a:pt x="6131" y="13702"/>
                </a:lnTo>
                <a:lnTo>
                  <a:pt x="6912" y="13092"/>
                </a:lnTo>
                <a:lnTo>
                  <a:pt x="7718" y="12432"/>
                </a:lnTo>
                <a:lnTo>
                  <a:pt x="8524" y="11724"/>
                </a:lnTo>
                <a:lnTo>
                  <a:pt x="9330" y="10967"/>
                </a:lnTo>
                <a:lnTo>
                  <a:pt x="10160" y="10161"/>
                </a:lnTo>
                <a:lnTo>
                  <a:pt x="10966" y="9330"/>
                </a:lnTo>
                <a:lnTo>
                  <a:pt x="11723" y="8524"/>
                </a:lnTo>
                <a:lnTo>
                  <a:pt x="12432" y="7718"/>
                </a:lnTo>
                <a:lnTo>
                  <a:pt x="13091" y="6912"/>
                </a:lnTo>
                <a:lnTo>
                  <a:pt x="13702" y="6131"/>
                </a:lnTo>
                <a:lnTo>
                  <a:pt x="14263" y="5374"/>
                </a:lnTo>
                <a:lnTo>
                  <a:pt x="14752" y="4666"/>
                </a:lnTo>
                <a:lnTo>
                  <a:pt x="15192" y="3957"/>
                </a:lnTo>
                <a:lnTo>
                  <a:pt x="15582" y="3322"/>
                </a:lnTo>
                <a:lnTo>
                  <a:pt x="15875" y="2712"/>
                </a:lnTo>
                <a:lnTo>
                  <a:pt x="16120" y="2150"/>
                </a:lnTo>
                <a:lnTo>
                  <a:pt x="16266" y="1637"/>
                </a:lnTo>
                <a:lnTo>
                  <a:pt x="16315" y="1393"/>
                </a:lnTo>
                <a:lnTo>
                  <a:pt x="16364" y="1173"/>
                </a:lnTo>
                <a:lnTo>
                  <a:pt x="16364" y="978"/>
                </a:lnTo>
                <a:lnTo>
                  <a:pt x="16364" y="807"/>
                </a:lnTo>
                <a:lnTo>
                  <a:pt x="16339" y="636"/>
                </a:lnTo>
                <a:lnTo>
                  <a:pt x="16291" y="489"/>
                </a:lnTo>
                <a:lnTo>
                  <a:pt x="16217" y="343"/>
                </a:lnTo>
                <a:lnTo>
                  <a:pt x="16120" y="245"/>
                </a:lnTo>
                <a:lnTo>
                  <a:pt x="15973" y="123"/>
                </a:lnTo>
                <a:lnTo>
                  <a:pt x="15802" y="50"/>
                </a:lnTo>
                <a:lnTo>
                  <a:pt x="15582" y="1"/>
                </a:lnTo>
                <a:close/>
              </a:path>
            </a:pathLst>
          </a:cu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92"/>
          <p:cNvSpPr/>
          <p:nvPr/>
        </p:nvSpPr>
        <p:spPr>
          <a:xfrm>
            <a:off x="0" y="4353946"/>
            <a:ext cx="834335" cy="850297"/>
          </a:xfrm>
          <a:custGeom>
            <a:rect b="b" l="l" r="r" t="t"/>
            <a:pathLst>
              <a:path extrusionOk="0" h="17733" w="17732">
                <a:moveTo>
                  <a:pt x="13091" y="2712"/>
                </a:moveTo>
                <a:lnTo>
                  <a:pt x="13286" y="2736"/>
                </a:lnTo>
                <a:lnTo>
                  <a:pt x="13506" y="2785"/>
                </a:lnTo>
                <a:lnTo>
                  <a:pt x="13702" y="2858"/>
                </a:lnTo>
                <a:lnTo>
                  <a:pt x="13873" y="2956"/>
                </a:lnTo>
                <a:lnTo>
                  <a:pt x="14068" y="3054"/>
                </a:lnTo>
                <a:lnTo>
                  <a:pt x="14239" y="3176"/>
                </a:lnTo>
                <a:lnTo>
                  <a:pt x="14410" y="3323"/>
                </a:lnTo>
                <a:lnTo>
                  <a:pt x="14556" y="3493"/>
                </a:lnTo>
                <a:lnTo>
                  <a:pt x="14679" y="3664"/>
                </a:lnTo>
                <a:lnTo>
                  <a:pt x="14776" y="3860"/>
                </a:lnTo>
                <a:lnTo>
                  <a:pt x="14874" y="4031"/>
                </a:lnTo>
                <a:lnTo>
                  <a:pt x="14947" y="4226"/>
                </a:lnTo>
                <a:lnTo>
                  <a:pt x="14996" y="4446"/>
                </a:lnTo>
                <a:lnTo>
                  <a:pt x="15021" y="4641"/>
                </a:lnTo>
                <a:lnTo>
                  <a:pt x="15021" y="4861"/>
                </a:lnTo>
                <a:lnTo>
                  <a:pt x="15021" y="5057"/>
                </a:lnTo>
                <a:lnTo>
                  <a:pt x="14996" y="5252"/>
                </a:lnTo>
                <a:lnTo>
                  <a:pt x="14947" y="5472"/>
                </a:lnTo>
                <a:lnTo>
                  <a:pt x="14874" y="5667"/>
                </a:lnTo>
                <a:lnTo>
                  <a:pt x="14776" y="5838"/>
                </a:lnTo>
                <a:lnTo>
                  <a:pt x="14679" y="6033"/>
                </a:lnTo>
                <a:lnTo>
                  <a:pt x="14556" y="6204"/>
                </a:lnTo>
                <a:lnTo>
                  <a:pt x="14410" y="6375"/>
                </a:lnTo>
                <a:lnTo>
                  <a:pt x="13433" y="7328"/>
                </a:lnTo>
                <a:lnTo>
                  <a:pt x="13311" y="7426"/>
                </a:lnTo>
                <a:lnTo>
                  <a:pt x="13189" y="7499"/>
                </a:lnTo>
                <a:lnTo>
                  <a:pt x="13042" y="7548"/>
                </a:lnTo>
                <a:lnTo>
                  <a:pt x="12871" y="7572"/>
                </a:lnTo>
                <a:lnTo>
                  <a:pt x="12725" y="7548"/>
                </a:lnTo>
                <a:lnTo>
                  <a:pt x="12578" y="7499"/>
                </a:lnTo>
                <a:lnTo>
                  <a:pt x="12456" y="7426"/>
                </a:lnTo>
                <a:lnTo>
                  <a:pt x="12334" y="7328"/>
                </a:lnTo>
                <a:lnTo>
                  <a:pt x="10405" y="5398"/>
                </a:lnTo>
                <a:lnTo>
                  <a:pt x="10307" y="5276"/>
                </a:lnTo>
                <a:lnTo>
                  <a:pt x="10234" y="5154"/>
                </a:lnTo>
                <a:lnTo>
                  <a:pt x="10185" y="5008"/>
                </a:lnTo>
                <a:lnTo>
                  <a:pt x="10160" y="4861"/>
                </a:lnTo>
                <a:lnTo>
                  <a:pt x="10185" y="4690"/>
                </a:lnTo>
                <a:lnTo>
                  <a:pt x="10234" y="4544"/>
                </a:lnTo>
                <a:lnTo>
                  <a:pt x="10307" y="4422"/>
                </a:lnTo>
                <a:lnTo>
                  <a:pt x="10405" y="4299"/>
                </a:lnTo>
                <a:lnTo>
                  <a:pt x="11357" y="3323"/>
                </a:lnTo>
                <a:lnTo>
                  <a:pt x="11528" y="3176"/>
                </a:lnTo>
                <a:lnTo>
                  <a:pt x="11699" y="3054"/>
                </a:lnTo>
                <a:lnTo>
                  <a:pt x="11894" y="2956"/>
                </a:lnTo>
                <a:lnTo>
                  <a:pt x="12065" y="2858"/>
                </a:lnTo>
                <a:lnTo>
                  <a:pt x="12261" y="2785"/>
                </a:lnTo>
                <a:lnTo>
                  <a:pt x="12481" y="2736"/>
                </a:lnTo>
                <a:lnTo>
                  <a:pt x="12676" y="2712"/>
                </a:lnTo>
                <a:close/>
                <a:moveTo>
                  <a:pt x="8377" y="8867"/>
                </a:moveTo>
                <a:lnTo>
                  <a:pt x="8475" y="8891"/>
                </a:lnTo>
                <a:lnTo>
                  <a:pt x="8548" y="8915"/>
                </a:lnTo>
                <a:lnTo>
                  <a:pt x="8646" y="8964"/>
                </a:lnTo>
                <a:lnTo>
                  <a:pt x="8719" y="9013"/>
                </a:lnTo>
                <a:lnTo>
                  <a:pt x="8768" y="9086"/>
                </a:lnTo>
                <a:lnTo>
                  <a:pt x="8817" y="9184"/>
                </a:lnTo>
                <a:lnTo>
                  <a:pt x="8841" y="9257"/>
                </a:lnTo>
                <a:lnTo>
                  <a:pt x="8866" y="9355"/>
                </a:lnTo>
                <a:lnTo>
                  <a:pt x="8841" y="9453"/>
                </a:lnTo>
                <a:lnTo>
                  <a:pt x="8817" y="9550"/>
                </a:lnTo>
                <a:lnTo>
                  <a:pt x="8768" y="9624"/>
                </a:lnTo>
                <a:lnTo>
                  <a:pt x="8719" y="9697"/>
                </a:lnTo>
                <a:lnTo>
                  <a:pt x="6179" y="12237"/>
                </a:lnTo>
                <a:lnTo>
                  <a:pt x="6106" y="12310"/>
                </a:lnTo>
                <a:lnTo>
                  <a:pt x="6033" y="12359"/>
                </a:lnTo>
                <a:lnTo>
                  <a:pt x="5935" y="12383"/>
                </a:lnTo>
                <a:lnTo>
                  <a:pt x="5740" y="12383"/>
                </a:lnTo>
                <a:lnTo>
                  <a:pt x="5642" y="12359"/>
                </a:lnTo>
                <a:lnTo>
                  <a:pt x="5569" y="12310"/>
                </a:lnTo>
                <a:lnTo>
                  <a:pt x="5496" y="12237"/>
                </a:lnTo>
                <a:lnTo>
                  <a:pt x="5422" y="12164"/>
                </a:lnTo>
                <a:lnTo>
                  <a:pt x="5373" y="12090"/>
                </a:lnTo>
                <a:lnTo>
                  <a:pt x="5349" y="11993"/>
                </a:lnTo>
                <a:lnTo>
                  <a:pt x="5349" y="11895"/>
                </a:lnTo>
                <a:lnTo>
                  <a:pt x="5349" y="11797"/>
                </a:lnTo>
                <a:lnTo>
                  <a:pt x="5373" y="11700"/>
                </a:lnTo>
                <a:lnTo>
                  <a:pt x="5422" y="11626"/>
                </a:lnTo>
                <a:lnTo>
                  <a:pt x="5496" y="11553"/>
                </a:lnTo>
                <a:lnTo>
                  <a:pt x="8036" y="9013"/>
                </a:lnTo>
                <a:lnTo>
                  <a:pt x="8109" y="8964"/>
                </a:lnTo>
                <a:lnTo>
                  <a:pt x="8182" y="8915"/>
                </a:lnTo>
                <a:lnTo>
                  <a:pt x="8280" y="8891"/>
                </a:lnTo>
                <a:lnTo>
                  <a:pt x="8377" y="8867"/>
                </a:lnTo>
                <a:close/>
                <a:moveTo>
                  <a:pt x="14825" y="1"/>
                </a:moveTo>
                <a:lnTo>
                  <a:pt x="14288" y="25"/>
                </a:lnTo>
                <a:lnTo>
                  <a:pt x="13751" y="50"/>
                </a:lnTo>
                <a:lnTo>
                  <a:pt x="13213" y="123"/>
                </a:lnTo>
                <a:lnTo>
                  <a:pt x="12676" y="245"/>
                </a:lnTo>
                <a:lnTo>
                  <a:pt x="12163" y="367"/>
                </a:lnTo>
                <a:lnTo>
                  <a:pt x="11675" y="538"/>
                </a:lnTo>
                <a:lnTo>
                  <a:pt x="11235" y="758"/>
                </a:lnTo>
                <a:lnTo>
                  <a:pt x="11015" y="856"/>
                </a:lnTo>
                <a:lnTo>
                  <a:pt x="10844" y="1002"/>
                </a:lnTo>
                <a:lnTo>
                  <a:pt x="10649" y="1124"/>
                </a:lnTo>
                <a:lnTo>
                  <a:pt x="10502" y="1271"/>
                </a:lnTo>
                <a:lnTo>
                  <a:pt x="5544" y="6229"/>
                </a:lnTo>
                <a:lnTo>
                  <a:pt x="391" y="6229"/>
                </a:lnTo>
                <a:lnTo>
                  <a:pt x="245" y="6253"/>
                </a:lnTo>
                <a:lnTo>
                  <a:pt x="147" y="6278"/>
                </a:lnTo>
                <a:lnTo>
                  <a:pt x="49" y="6327"/>
                </a:lnTo>
                <a:lnTo>
                  <a:pt x="0" y="6400"/>
                </a:lnTo>
                <a:lnTo>
                  <a:pt x="0" y="6473"/>
                </a:lnTo>
                <a:lnTo>
                  <a:pt x="25" y="6571"/>
                </a:lnTo>
                <a:lnTo>
                  <a:pt x="74" y="6668"/>
                </a:lnTo>
                <a:lnTo>
                  <a:pt x="171" y="6791"/>
                </a:lnTo>
                <a:lnTo>
                  <a:pt x="2589" y="9184"/>
                </a:lnTo>
                <a:lnTo>
                  <a:pt x="2272" y="9502"/>
                </a:lnTo>
                <a:lnTo>
                  <a:pt x="953" y="9746"/>
                </a:lnTo>
                <a:lnTo>
                  <a:pt x="806" y="9795"/>
                </a:lnTo>
                <a:lnTo>
                  <a:pt x="684" y="9843"/>
                </a:lnTo>
                <a:lnTo>
                  <a:pt x="611" y="9941"/>
                </a:lnTo>
                <a:lnTo>
                  <a:pt x="562" y="10014"/>
                </a:lnTo>
                <a:lnTo>
                  <a:pt x="562" y="10112"/>
                </a:lnTo>
                <a:lnTo>
                  <a:pt x="586" y="10234"/>
                </a:lnTo>
                <a:lnTo>
                  <a:pt x="635" y="10332"/>
                </a:lnTo>
                <a:lnTo>
                  <a:pt x="733" y="10454"/>
                </a:lnTo>
                <a:lnTo>
                  <a:pt x="7278" y="16999"/>
                </a:lnTo>
                <a:lnTo>
                  <a:pt x="7401" y="17097"/>
                </a:lnTo>
                <a:lnTo>
                  <a:pt x="7498" y="17146"/>
                </a:lnTo>
                <a:lnTo>
                  <a:pt x="7620" y="17170"/>
                </a:lnTo>
                <a:lnTo>
                  <a:pt x="7718" y="17170"/>
                </a:lnTo>
                <a:lnTo>
                  <a:pt x="7791" y="17122"/>
                </a:lnTo>
                <a:lnTo>
                  <a:pt x="7889" y="17048"/>
                </a:lnTo>
                <a:lnTo>
                  <a:pt x="7938" y="16926"/>
                </a:lnTo>
                <a:lnTo>
                  <a:pt x="7987" y="16780"/>
                </a:lnTo>
                <a:lnTo>
                  <a:pt x="8231" y="15461"/>
                </a:lnTo>
                <a:lnTo>
                  <a:pt x="8548" y="15143"/>
                </a:lnTo>
                <a:lnTo>
                  <a:pt x="10942" y="17561"/>
                </a:lnTo>
                <a:lnTo>
                  <a:pt x="11064" y="17659"/>
                </a:lnTo>
                <a:lnTo>
                  <a:pt x="11162" y="17708"/>
                </a:lnTo>
                <a:lnTo>
                  <a:pt x="11259" y="17732"/>
                </a:lnTo>
                <a:lnTo>
                  <a:pt x="11333" y="17732"/>
                </a:lnTo>
                <a:lnTo>
                  <a:pt x="11406" y="17683"/>
                </a:lnTo>
                <a:lnTo>
                  <a:pt x="11455" y="17586"/>
                </a:lnTo>
                <a:lnTo>
                  <a:pt x="11479" y="17488"/>
                </a:lnTo>
                <a:lnTo>
                  <a:pt x="11504" y="17341"/>
                </a:lnTo>
                <a:lnTo>
                  <a:pt x="11504" y="12188"/>
                </a:lnTo>
                <a:lnTo>
                  <a:pt x="16461" y="7230"/>
                </a:lnTo>
                <a:lnTo>
                  <a:pt x="16608" y="7084"/>
                </a:lnTo>
                <a:lnTo>
                  <a:pt x="16730" y="6888"/>
                </a:lnTo>
                <a:lnTo>
                  <a:pt x="16877" y="6693"/>
                </a:lnTo>
                <a:lnTo>
                  <a:pt x="16974" y="6498"/>
                </a:lnTo>
                <a:lnTo>
                  <a:pt x="17194" y="6058"/>
                </a:lnTo>
                <a:lnTo>
                  <a:pt x="17365" y="5569"/>
                </a:lnTo>
                <a:lnTo>
                  <a:pt x="17487" y="5057"/>
                </a:lnTo>
                <a:lnTo>
                  <a:pt x="17609" y="4519"/>
                </a:lnTo>
                <a:lnTo>
                  <a:pt x="17683" y="3982"/>
                </a:lnTo>
                <a:lnTo>
                  <a:pt x="17707" y="3445"/>
                </a:lnTo>
                <a:lnTo>
                  <a:pt x="17731" y="2907"/>
                </a:lnTo>
                <a:lnTo>
                  <a:pt x="17731" y="2419"/>
                </a:lnTo>
                <a:lnTo>
                  <a:pt x="17707" y="1955"/>
                </a:lnTo>
                <a:lnTo>
                  <a:pt x="17658" y="1515"/>
                </a:lnTo>
                <a:lnTo>
                  <a:pt x="17585" y="1149"/>
                </a:lnTo>
                <a:lnTo>
                  <a:pt x="17512" y="831"/>
                </a:lnTo>
                <a:lnTo>
                  <a:pt x="17414" y="587"/>
                </a:lnTo>
                <a:lnTo>
                  <a:pt x="17341" y="489"/>
                </a:lnTo>
                <a:lnTo>
                  <a:pt x="17292" y="441"/>
                </a:lnTo>
                <a:lnTo>
                  <a:pt x="17243" y="392"/>
                </a:lnTo>
                <a:lnTo>
                  <a:pt x="17145" y="318"/>
                </a:lnTo>
                <a:lnTo>
                  <a:pt x="16901" y="221"/>
                </a:lnTo>
                <a:lnTo>
                  <a:pt x="16584" y="148"/>
                </a:lnTo>
                <a:lnTo>
                  <a:pt x="16217" y="74"/>
                </a:lnTo>
                <a:lnTo>
                  <a:pt x="15778" y="25"/>
                </a:lnTo>
                <a:lnTo>
                  <a:pt x="15314" y="1"/>
                </a:lnTo>
                <a:close/>
              </a:path>
            </a:pathLst>
          </a:cu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92"/>
          <p:cNvSpPr/>
          <p:nvPr/>
        </p:nvSpPr>
        <p:spPr>
          <a:xfrm rot="2467090">
            <a:off x="8006258" y="1435739"/>
            <a:ext cx="987816" cy="1028112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92"/>
          <p:cNvSpPr/>
          <p:nvPr/>
        </p:nvSpPr>
        <p:spPr>
          <a:xfrm rot="2467090">
            <a:off x="143933" y="11539"/>
            <a:ext cx="987816" cy="1028112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9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3" name="Google Shape;623;p92"/>
          <p:cNvSpPr txBox="1"/>
          <p:nvPr/>
        </p:nvSpPr>
        <p:spPr>
          <a:xfrm>
            <a:off x="1580350" y="0"/>
            <a:ext cx="56538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624" name="Google Shape;62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6375" y="0"/>
            <a:ext cx="39678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92"/>
          <p:cNvSpPr txBox="1"/>
          <p:nvPr/>
        </p:nvSpPr>
        <p:spPr>
          <a:xfrm>
            <a:off x="187100" y="3999050"/>
            <a:ext cx="2724600" cy="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Free on TeachersPayTeachers</a:t>
            </a:r>
            <a:endParaRPr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https://www.teacherspayteachers.com/Product/Writing-Anchor-Chart-2144320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3"/>
          <p:cNvSpPr txBox="1"/>
          <p:nvPr/>
        </p:nvSpPr>
        <p:spPr>
          <a:xfrm>
            <a:off x="925125" y="278375"/>
            <a:ext cx="74718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Tahoma"/>
                <a:ea typeface="Tahoma"/>
                <a:cs typeface="Tahoma"/>
                <a:sym typeface="Tahoma"/>
              </a:rPr>
              <a:t>Differences between Comics and S</a:t>
            </a:r>
            <a:r>
              <a:rPr b="1" lang="en" sz="2400">
                <a:latin typeface="Tahoma"/>
                <a:ea typeface="Tahoma"/>
                <a:cs typeface="Tahoma"/>
                <a:sym typeface="Tahoma"/>
              </a:rPr>
              <a:t>toryboard</a:t>
            </a:r>
            <a:r>
              <a:rPr lang="en">
                <a:latin typeface="Tahoma"/>
                <a:ea typeface="Tahoma"/>
                <a:cs typeface="Tahoma"/>
                <a:sym typeface="Tahoma"/>
              </a:rPr>
              <a:t>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31" name="Google Shape;631;p93"/>
          <p:cNvSpPr txBox="1"/>
          <p:nvPr/>
        </p:nvSpPr>
        <p:spPr>
          <a:xfrm>
            <a:off x="351225" y="2019375"/>
            <a:ext cx="83244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D5D6B"/>
                </a:solidFill>
                <a:highlight>
                  <a:srgbClr val="FFFFFF"/>
                </a:highlight>
              </a:rPr>
              <a:t>Storyboards</a:t>
            </a:r>
            <a:r>
              <a:rPr lang="en" sz="1800">
                <a:solidFill>
                  <a:srgbClr val="4D5D6B"/>
                </a:solidFill>
                <a:highlight>
                  <a:srgbClr val="FFFFFF"/>
                </a:highlight>
              </a:rPr>
              <a:t> are visual organizers - series of illustrations displayed in sequence for the purpose of previsualizing</a:t>
            </a:r>
            <a:r>
              <a:rPr lang="en" sz="1300">
                <a:solidFill>
                  <a:srgbClr val="4D5D6B"/>
                </a:solidFill>
                <a:highlight>
                  <a:srgbClr val="FFFFFF"/>
                </a:highlight>
              </a:rPr>
              <a:t>.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https://www.instructionaldesign.org/concepts/storyboarding/</a:t>
            </a:r>
            <a:endParaRPr sz="1300">
              <a:solidFill>
                <a:srgbClr val="4D5D6B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D5D6B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D5D6B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D5D6B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D5D6B"/>
              </a:solidFill>
              <a:highlight>
                <a:srgbClr val="FFFFFF"/>
              </a:highlight>
            </a:endParaRPr>
          </a:p>
        </p:txBody>
      </p:sp>
      <p:sp>
        <p:nvSpPr>
          <p:cNvPr id="632" name="Google Shape;632;p93"/>
          <p:cNvSpPr txBox="1"/>
          <p:nvPr/>
        </p:nvSpPr>
        <p:spPr>
          <a:xfrm>
            <a:off x="351225" y="2876175"/>
            <a:ext cx="8324400" cy="15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highlight>
                  <a:srgbClr val="FFFFFF"/>
                </a:highlight>
              </a:rPr>
              <a:t>Storyboards are</a:t>
            </a:r>
            <a:r>
              <a:rPr lang="en" sz="2000">
                <a:highlight>
                  <a:srgbClr val="FFFFFF"/>
                </a:highlight>
              </a:rPr>
              <a:t> models, showing how future interaction or narrative may flow. </a:t>
            </a:r>
            <a:endParaRPr sz="20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highlight>
                  <a:srgbClr val="FFFFFF"/>
                </a:highlight>
              </a:rPr>
              <a:t>Comics tell stories</a:t>
            </a:r>
            <a:r>
              <a:rPr lang="en" sz="2000">
                <a:highlight>
                  <a:srgbClr val="FFFFFF"/>
                </a:highlight>
              </a:rPr>
              <a:t>, presenting viewers with place, time, and purpose with which they </a:t>
            </a:r>
            <a:r>
              <a:rPr b="1" lang="en" sz="2000">
                <a:highlight>
                  <a:srgbClr val="FFFFFF"/>
                </a:highlight>
              </a:rPr>
              <a:t>can</a:t>
            </a:r>
            <a:r>
              <a:rPr lang="en" sz="2000">
                <a:highlight>
                  <a:srgbClr val="FFFFFF"/>
                </a:highlight>
              </a:rPr>
              <a:t> engage.</a:t>
            </a:r>
            <a:endParaRPr sz="20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370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https://bdmusings.wordpress.com/2014/09/05/gina-on-the-distinction-between-comics-and-storyboards/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33" name="Google Shape;633;p93"/>
          <p:cNvSpPr txBox="1"/>
          <p:nvPr/>
        </p:nvSpPr>
        <p:spPr>
          <a:xfrm>
            <a:off x="351225" y="794775"/>
            <a:ext cx="80457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50">
                <a:solidFill>
                  <a:srgbClr val="5F6D80"/>
                </a:solidFill>
                <a:highlight>
                  <a:srgbClr val="FFFFFF"/>
                </a:highlight>
              </a:rPr>
              <a:t>A </a:t>
            </a:r>
            <a:r>
              <a:rPr b="1" lang="en" sz="2450">
                <a:solidFill>
                  <a:srgbClr val="5F6D80"/>
                </a:solidFill>
                <a:highlight>
                  <a:srgbClr val="FFFFFF"/>
                </a:highlight>
              </a:rPr>
              <a:t>storyboard</a:t>
            </a:r>
            <a:r>
              <a:rPr lang="en" sz="2450">
                <a:solidFill>
                  <a:srgbClr val="5F6D80"/>
                </a:solidFill>
                <a:highlight>
                  <a:srgbClr val="FFFFFF"/>
                </a:highlight>
              </a:rPr>
              <a:t> </a:t>
            </a:r>
            <a:r>
              <a:rPr lang="en" sz="2450">
                <a:solidFill>
                  <a:srgbClr val="5F6D80"/>
                </a:solidFill>
                <a:highlight>
                  <a:srgbClr val="FFFFFF"/>
                </a:highlight>
              </a:rPr>
              <a:t>does not tell a story. It describes </a:t>
            </a:r>
            <a:r>
              <a:rPr lang="en" sz="2450" u="sng">
                <a:solidFill>
                  <a:srgbClr val="0000FF"/>
                </a:solidFill>
                <a:highlight>
                  <a:srgbClr val="FFFFFF"/>
                </a:highlight>
              </a:rPr>
              <a:t>how</a:t>
            </a:r>
            <a:r>
              <a:rPr lang="en" sz="2450">
                <a:solidFill>
                  <a:srgbClr val="0000FF"/>
                </a:solidFill>
                <a:highlight>
                  <a:srgbClr val="FFFFFF"/>
                </a:highlight>
              </a:rPr>
              <a:t> a story should be told.</a:t>
            </a:r>
            <a:endParaRPr sz="2450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https://bdmusings.wordpress.com/2014/09/05/gina-on-the-distinction-between-comics-and-storyboards/</a:t>
            </a:r>
            <a:endParaRPr sz="1000">
              <a:solidFill>
                <a:srgbClr val="5F6D8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4"/>
          <p:cNvSpPr txBox="1"/>
          <p:nvPr>
            <p:ph idx="4294967295" type="ctrTitle"/>
          </p:nvPr>
        </p:nvSpPr>
        <p:spPr>
          <a:xfrm>
            <a:off x="539875" y="1419000"/>
            <a:ext cx="5909400" cy="20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Strategy: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Storyboarding </a:t>
            </a:r>
            <a:endParaRPr/>
          </a:p>
        </p:txBody>
      </p:sp>
      <p:sp>
        <p:nvSpPr>
          <p:cNvPr id="639" name="Google Shape;639;p94"/>
          <p:cNvSpPr/>
          <p:nvPr/>
        </p:nvSpPr>
        <p:spPr>
          <a:xfrm>
            <a:off x="8058424" y="2279640"/>
            <a:ext cx="1085588" cy="850284"/>
          </a:xfrm>
          <a:custGeom>
            <a:rect b="b" l="l" r="r" t="t"/>
            <a:pathLst>
              <a:path extrusionOk="0" h="16365" w="16364">
                <a:moveTo>
                  <a:pt x="13580" y="1686"/>
                </a:moveTo>
                <a:lnTo>
                  <a:pt x="13677" y="1735"/>
                </a:lnTo>
                <a:lnTo>
                  <a:pt x="13775" y="1759"/>
                </a:lnTo>
                <a:lnTo>
                  <a:pt x="13848" y="1832"/>
                </a:lnTo>
                <a:lnTo>
                  <a:pt x="13897" y="1906"/>
                </a:lnTo>
                <a:lnTo>
                  <a:pt x="13946" y="1979"/>
                </a:lnTo>
                <a:lnTo>
                  <a:pt x="13970" y="2077"/>
                </a:lnTo>
                <a:lnTo>
                  <a:pt x="13995" y="2174"/>
                </a:lnTo>
                <a:lnTo>
                  <a:pt x="13995" y="2419"/>
                </a:lnTo>
                <a:lnTo>
                  <a:pt x="13922" y="2687"/>
                </a:lnTo>
                <a:lnTo>
                  <a:pt x="13824" y="3029"/>
                </a:lnTo>
                <a:lnTo>
                  <a:pt x="13677" y="3371"/>
                </a:lnTo>
                <a:lnTo>
                  <a:pt x="13482" y="3762"/>
                </a:lnTo>
                <a:lnTo>
                  <a:pt x="13238" y="4177"/>
                </a:lnTo>
                <a:lnTo>
                  <a:pt x="12993" y="3908"/>
                </a:lnTo>
                <a:lnTo>
                  <a:pt x="12749" y="3615"/>
                </a:lnTo>
                <a:lnTo>
                  <a:pt x="12407" y="3298"/>
                </a:lnTo>
                <a:lnTo>
                  <a:pt x="12041" y="3029"/>
                </a:lnTo>
                <a:lnTo>
                  <a:pt x="11675" y="2761"/>
                </a:lnTo>
                <a:lnTo>
                  <a:pt x="11308" y="2541"/>
                </a:lnTo>
                <a:lnTo>
                  <a:pt x="11748" y="2272"/>
                </a:lnTo>
                <a:lnTo>
                  <a:pt x="12187" y="2052"/>
                </a:lnTo>
                <a:lnTo>
                  <a:pt x="12554" y="1881"/>
                </a:lnTo>
                <a:lnTo>
                  <a:pt x="12920" y="1759"/>
                </a:lnTo>
                <a:lnTo>
                  <a:pt x="13213" y="1686"/>
                </a:lnTo>
                <a:close/>
                <a:moveTo>
                  <a:pt x="9721" y="3591"/>
                </a:moveTo>
                <a:lnTo>
                  <a:pt x="9794" y="3615"/>
                </a:lnTo>
                <a:lnTo>
                  <a:pt x="9916" y="3713"/>
                </a:lnTo>
                <a:lnTo>
                  <a:pt x="10014" y="3835"/>
                </a:lnTo>
                <a:lnTo>
                  <a:pt x="10038" y="3908"/>
                </a:lnTo>
                <a:lnTo>
                  <a:pt x="10038" y="3982"/>
                </a:lnTo>
                <a:lnTo>
                  <a:pt x="10038" y="4055"/>
                </a:lnTo>
                <a:lnTo>
                  <a:pt x="10014" y="4128"/>
                </a:lnTo>
                <a:lnTo>
                  <a:pt x="9916" y="4250"/>
                </a:lnTo>
                <a:lnTo>
                  <a:pt x="9794" y="4348"/>
                </a:lnTo>
                <a:lnTo>
                  <a:pt x="9721" y="4372"/>
                </a:lnTo>
                <a:lnTo>
                  <a:pt x="9574" y="4372"/>
                </a:lnTo>
                <a:lnTo>
                  <a:pt x="9501" y="4348"/>
                </a:lnTo>
                <a:lnTo>
                  <a:pt x="9379" y="4250"/>
                </a:lnTo>
                <a:lnTo>
                  <a:pt x="9281" y="4128"/>
                </a:lnTo>
                <a:lnTo>
                  <a:pt x="9257" y="4055"/>
                </a:lnTo>
                <a:lnTo>
                  <a:pt x="9257" y="3982"/>
                </a:lnTo>
                <a:lnTo>
                  <a:pt x="9257" y="3908"/>
                </a:lnTo>
                <a:lnTo>
                  <a:pt x="9281" y="3835"/>
                </a:lnTo>
                <a:lnTo>
                  <a:pt x="9379" y="3713"/>
                </a:lnTo>
                <a:lnTo>
                  <a:pt x="9501" y="3615"/>
                </a:lnTo>
                <a:lnTo>
                  <a:pt x="9574" y="3591"/>
                </a:lnTo>
                <a:close/>
                <a:moveTo>
                  <a:pt x="8182" y="3322"/>
                </a:moveTo>
                <a:lnTo>
                  <a:pt x="8304" y="3347"/>
                </a:lnTo>
                <a:lnTo>
                  <a:pt x="8402" y="3371"/>
                </a:lnTo>
                <a:lnTo>
                  <a:pt x="8500" y="3420"/>
                </a:lnTo>
                <a:lnTo>
                  <a:pt x="8597" y="3493"/>
                </a:lnTo>
                <a:lnTo>
                  <a:pt x="8671" y="3591"/>
                </a:lnTo>
                <a:lnTo>
                  <a:pt x="8719" y="3689"/>
                </a:lnTo>
                <a:lnTo>
                  <a:pt x="8768" y="3786"/>
                </a:lnTo>
                <a:lnTo>
                  <a:pt x="8768" y="3908"/>
                </a:lnTo>
                <a:lnTo>
                  <a:pt x="8768" y="4031"/>
                </a:lnTo>
                <a:lnTo>
                  <a:pt x="8719" y="4153"/>
                </a:lnTo>
                <a:lnTo>
                  <a:pt x="8671" y="4250"/>
                </a:lnTo>
                <a:lnTo>
                  <a:pt x="8597" y="4324"/>
                </a:lnTo>
                <a:lnTo>
                  <a:pt x="8500" y="4397"/>
                </a:lnTo>
                <a:lnTo>
                  <a:pt x="8402" y="4446"/>
                </a:lnTo>
                <a:lnTo>
                  <a:pt x="8304" y="4495"/>
                </a:lnTo>
                <a:lnTo>
                  <a:pt x="8060" y="4495"/>
                </a:lnTo>
                <a:lnTo>
                  <a:pt x="7962" y="4446"/>
                </a:lnTo>
                <a:lnTo>
                  <a:pt x="7865" y="4397"/>
                </a:lnTo>
                <a:lnTo>
                  <a:pt x="7767" y="4324"/>
                </a:lnTo>
                <a:lnTo>
                  <a:pt x="7694" y="4250"/>
                </a:lnTo>
                <a:lnTo>
                  <a:pt x="7645" y="4153"/>
                </a:lnTo>
                <a:lnTo>
                  <a:pt x="7596" y="4031"/>
                </a:lnTo>
                <a:lnTo>
                  <a:pt x="7596" y="3908"/>
                </a:lnTo>
                <a:lnTo>
                  <a:pt x="7596" y="3786"/>
                </a:lnTo>
                <a:lnTo>
                  <a:pt x="7645" y="3689"/>
                </a:lnTo>
                <a:lnTo>
                  <a:pt x="7694" y="3591"/>
                </a:lnTo>
                <a:lnTo>
                  <a:pt x="7767" y="3493"/>
                </a:lnTo>
                <a:lnTo>
                  <a:pt x="7865" y="3420"/>
                </a:lnTo>
                <a:lnTo>
                  <a:pt x="7962" y="3371"/>
                </a:lnTo>
                <a:lnTo>
                  <a:pt x="8060" y="3347"/>
                </a:lnTo>
                <a:lnTo>
                  <a:pt x="8182" y="3322"/>
                </a:lnTo>
                <a:close/>
                <a:moveTo>
                  <a:pt x="9086" y="4763"/>
                </a:moveTo>
                <a:lnTo>
                  <a:pt x="9159" y="4788"/>
                </a:lnTo>
                <a:lnTo>
                  <a:pt x="9281" y="4885"/>
                </a:lnTo>
                <a:lnTo>
                  <a:pt x="9354" y="5007"/>
                </a:lnTo>
                <a:lnTo>
                  <a:pt x="9379" y="5081"/>
                </a:lnTo>
                <a:lnTo>
                  <a:pt x="9379" y="5154"/>
                </a:lnTo>
                <a:lnTo>
                  <a:pt x="9379" y="5227"/>
                </a:lnTo>
                <a:lnTo>
                  <a:pt x="9354" y="5301"/>
                </a:lnTo>
                <a:lnTo>
                  <a:pt x="9281" y="5423"/>
                </a:lnTo>
                <a:lnTo>
                  <a:pt x="9159" y="5520"/>
                </a:lnTo>
                <a:lnTo>
                  <a:pt x="9086" y="5545"/>
                </a:lnTo>
                <a:lnTo>
                  <a:pt x="8915" y="5545"/>
                </a:lnTo>
                <a:lnTo>
                  <a:pt x="8842" y="5520"/>
                </a:lnTo>
                <a:lnTo>
                  <a:pt x="8719" y="5423"/>
                </a:lnTo>
                <a:lnTo>
                  <a:pt x="8646" y="5301"/>
                </a:lnTo>
                <a:lnTo>
                  <a:pt x="8622" y="5227"/>
                </a:lnTo>
                <a:lnTo>
                  <a:pt x="8597" y="5154"/>
                </a:lnTo>
                <a:lnTo>
                  <a:pt x="8622" y="5081"/>
                </a:lnTo>
                <a:lnTo>
                  <a:pt x="8646" y="5007"/>
                </a:lnTo>
                <a:lnTo>
                  <a:pt x="8719" y="4885"/>
                </a:lnTo>
                <a:lnTo>
                  <a:pt x="8842" y="4788"/>
                </a:lnTo>
                <a:lnTo>
                  <a:pt x="8915" y="4763"/>
                </a:lnTo>
                <a:close/>
                <a:moveTo>
                  <a:pt x="2540" y="11309"/>
                </a:moveTo>
                <a:lnTo>
                  <a:pt x="2760" y="11675"/>
                </a:lnTo>
                <a:lnTo>
                  <a:pt x="3029" y="12041"/>
                </a:lnTo>
                <a:lnTo>
                  <a:pt x="3298" y="12408"/>
                </a:lnTo>
                <a:lnTo>
                  <a:pt x="3615" y="12750"/>
                </a:lnTo>
                <a:lnTo>
                  <a:pt x="3908" y="12994"/>
                </a:lnTo>
                <a:lnTo>
                  <a:pt x="4177" y="13238"/>
                </a:lnTo>
                <a:lnTo>
                  <a:pt x="3762" y="13482"/>
                </a:lnTo>
                <a:lnTo>
                  <a:pt x="3371" y="13678"/>
                </a:lnTo>
                <a:lnTo>
                  <a:pt x="3029" y="13824"/>
                </a:lnTo>
                <a:lnTo>
                  <a:pt x="2687" y="13922"/>
                </a:lnTo>
                <a:lnTo>
                  <a:pt x="2418" y="13995"/>
                </a:lnTo>
                <a:lnTo>
                  <a:pt x="2174" y="13995"/>
                </a:lnTo>
                <a:lnTo>
                  <a:pt x="2076" y="13971"/>
                </a:lnTo>
                <a:lnTo>
                  <a:pt x="1979" y="13946"/>
                </a:lnTo>
                <a:lnTo>
                  <a:pt x="1905" y="13897"/>
                </a:lnTo>
                <a:lnTo>
                  <a:pt x="1832" y="13849"/>
                </a:lnTo>
                <a:lnTo>
                  <a:pt x="1759" y="13775"/>
                </a:lnTo>
                <a:lnTo>
                  <a:pt x="1734" y="13678"/>
                </a:lnTo>
                <a:lnTo>
                  <a:pt x="1686" y="13580"/>
                </a:lnTo>
                <a:lnTo>
                  <a:pt x="1686" y="13482"/>
                </a:lnTo>
                <a:lnTo>
                  <a:pt x="1686" y="13214"/>
                </a:lnTo>
                <a:lnTo>
                  <a:pt x="1759" y="12921"/>
                </a:lnTo>
                <a:lnTo>
                  <a:pt x="1881" y="12554"/>
                </a:lnTo>
                <a:lnTo>
                  <a:pt x="2052" y="12188"/>
                </a:lnTo>
                <a:lnTo>
                  <a:pt x="2272" y="11748"/>
                </a:lnTo>
                <a:lnTo>
                  <a:pt x="2540" y="11309"/>
                </a:lnTo>
                <a:close/>
                <a:moveTo>
                  <a:pt x="15362" y="1"/>
                </a:moveTo>
                <a:lnTo>
                  <a:pt x="15094" y="25"/>
                </a:lnTo>
                <a:lnTo>
                  <a:pt x="14801" y="74"/>
                </a:lnTo>
                <a:lnTo>
                  <a:pt x="14483" y="172"/>
                </a:lnTo>
                <a:lnTo>
                  <a:pt x="14141" y="294"/>
                </a:lnTo>
                <a:lnTo>
                  <a:pt x="13775" y="440"/>
                </a:lnTo>
                <a:lnTo>
                  <a:pt x="13384" y="611"/>
                </a:lnTo>
                <a:lnTo>
                  <a:pt x="12993" y="831"/>
                </a:lnTo>
                <a:lnTo>
                  <a:pt x="12578" y="1051"/>
                </a:lnTo>
                <a:lnTo>
                  <a:pt x="11699" y="1613"/>
                </a:lnTo>
                <a:lnTo>
                  <a:pt x="10747" y="2272"/>
                </a:lnTo>
                <a:lnTo>
                  <a:pt x="10307" y="2101"/>
                </a:lnTo>
                <a:lnTo>
                  <a:pt x="9843" y="1955"/>
                </a:lnTo>
                <a:lnTo>
                  <a:pt x="9379" y="1857"/>
                </a:lnTo>
                <a:lnTo>
                  <a:pt x="8915" y="1784"/>
                </a:lnTo>
                <a:lnTo>
                  <a:pt x="8451" y="1735"/>
                </a:lnTo>
                <a:lnTo>
                  <a:pt x="7962" y="1735"/>
                </a:lnTo>
                <a:lnTo>
                  <a:pt x="7498" y="1784"/>
                </a:lnTo>
                <a:lnTo>
                  <a:pt x="7034" y="1832"/>
                </a:lnTo>
                <a:lnTo>
                  <a:pt x="6570" y="1930"/>
                </a:lnTo>
                <a:lnTo>
                  <a:pt x="6106" y="2077"/>
                </a:lnTo>
                <a:lnTo>
                  <a:pt x="5667" y="2248"/>
                </a:lnTo>
                <a:lnTo>
                  <a:pt x="5227" y="2443"/>
                </a:lnTo>
                <a:lnTo>
                  <a:pt x="4787" y="2687"/>
                </a:lnTo>
                <a:lnTo>
                  <a:pt x="4397" y="2980"/>
                </a:lnTo>
                <a:lnTo>
                  <a:pt x="4006" y="3273"/>
                </a:lnTo>
                <a:lnTo>
                  <a:pt x="3615" y="3615"/>
                </a:lnTo>
                <a:lnTo>
                  <a:pt x="3273" y="4006"/>
                </a:lnTo>
                <a:lnTo>
                  <a:pt x="2980" y="4397"/>
                </a:lnTo>
                <a:lnTo>
                  <a:pt x="2687" y="4788"/>
                </a:lnTo>
                <a:lnTo>
                  <a:pt x="2443" y="5227"/>
                </a:lnTo>
                <a:lnTo>
                  <a:pt x="2247" y="5667"/>
                </a:lnTo>
                <a:lnTo>
                  <a:pt x="2076" y="6107"/>
                </a:lnTo>
                <a:lnTo>
                  <a:pt x="1930" y="6571"/>
                </a:lnTo>
                <a:lnTo>
                  <a:pt x="1832" y="7035"/>
                </a:lnTo>
                <a:lnTo>
                  <a:pt x="1783" y="7499"/>
                </a:lnTo>
                <a:lnTo>
                  <a:pt x="1734" y="7963"/>
                </a:lnTo>
                <a:lnTo>
                  <a:pt x="1734" y="8451"/>
                </a:lnTo>
                <a:lnTo>
                  <a:pt x="1783" y="8915"/>
                </a:lnTo>
                <a:lnTo>
                  <a:pt x="1857" y="9379"/>
                </a:lnTo>
                <a:lnTo>
                  <a:pt x="1954" y="9843"/>
                </a:lnTo>
                <a:lnTo>
                  <a:pt x="2101" y="10307"/>
                </a:lnTo>
                <a:lnTo>
                  <a:pt x="2272" y="10747"/>
                </a:lnTo>
                <a:lnTo>
                  <a:pt x="1612" y="11699"/>
                </a:lnTo>
                <a:lnTo>
                  <a:pt x="1051" y="12579"/>
                </a:lnTo>
                <a:lnTo>
                  <a:pt x="831" y="12994"/>
                </a:lnTo>
                <a:lnTo>
                  <a:pt x="611" y="13385"/>
                </a:lnTo>
                <a:lnTo>
                  <a:pt x="440" y="13775"/>
                </a:lnTo>
                <a:lnTo>
                  <a:pt x="293" y="14142"/>
                </a:lnTo>
                <a:lnTo>
                  <a:pt x="171" y="14484"/>
                </a:lnTo>
                <a:lnTo>
                  <a:pt x="74" y="14801"/>
                </a:lnTo>
                <a:lnTo>
                  <a:pt x="25" y="15094"/>
                </a:lnTo>
                <a:lnTo>
                  <a:pt x="0" y="15363"/>
                </a:lnTo>
                <a:lnTo>
                  <a:pt x="0" y="15583"/>
                </a:lnTo>
                <a:lnTo>
                  <a:pt x="49" y="15802"/>
                </a:lnTo>
                <a:lnTo>
                  <a:pt x="123" y="15973"/>
                </a:lnTo>
                <a:lnTo>
                  <a:pt x="245" y="16120"/>
                </a:lnTo>
                <a:lnTo>
                  <a:pt x="342" y="16218"/>
                </a:lnTo>
                <a:lnTo>
                  <a:pt x="489" y="16291"/>
                </a:lnTo>
                <a:lnTo>
                  <a:pt x="635" y="16340"/>
                </a:lnTo>
                <a:lnTo>
                  <a:pt x="806" y="16364"/>
                </a:lnTo>
                <a:lnTo>
                  <a:pt x="1173" y="16364"/>
                </a:lnTo>
                <a:lnTo>
                  <a:pt x="1393" y="16315"/>
                </a:lnTo>
                <a:lnTo>
                  <a:pt x="1637" y="16267"/>
                </a:lnTo>
                <a:lnTo>
                  <a:pt x="2150" y="16120"/>
                </a:lnTo>
                <a:lnTo>
                  <a:pt x="2711" y="15876"/>
                </a:lnTo>
                <a:lnTo>
                  <a:pt x="3322" y="15583"/>
                </a:lnTo>
                <a:lnTo>
                  <a:pt x="3957" y="15192"/>
                </a:lnTo>
                <a:lnTo>
                  <a:pt x="4665" y="14752"/>
                </a:lnTo>
                <a:lnTo>
                  <a:pt x="5373" y="14264"/>
                </a:lnTo>
                <a:lnTo>
                  <a:pt x="6131" y="13702"/>
                </a:lnTo>
                <a:lnTo>
                  <a:pt x="6912" y="13092"/>
                </a:lnTo>
                <a:lnTo>
                  <a:pt x="7718" y="12432"/>
                </a:lnTo>
                <a:lnTo>
                  <a:pt x="8524" y="11724"/>
                </a:lnTo>
                <a:lnTo>
                  <a:pt x="9330" y="10967"/>
                </a:lnTo>
                <a:lnTo>
                  <a:pt x="10160" y="10161"/>
                </a:lnTo>
                <a:lnTo>
                  <a:pt x="10966" y="9330"/>
                </a:lnTo>
                <a:lnTo>
                  <a:pt x="11723" y="8524"/>
                </a:lnTo>
                <a:lnTo>
                  <a:pt x="12432" y="7718"/>
                </a:lnTo>
                <a:lnTo>
                  <a:pt x="13091" y="6912"/>
                </a:lnTo>
                <a:lnTo>
                  <a:pt x="13702" y="6131"/>
                </a:lnTo>
                <a:lnTo>
                  <a:pt x="14263" y="5374"/>
                </a:lnTo>
                <a:lnTo>
                  <a:pt x="14752" y="4666"/>
                </a:lnTo>
                <a:lnTo>
                  <a:pt x="15192" y="3957"/>
                </a:lnTo>
                <a:lnTo>
                  <a:pt x="15582" y="3322"/>
                </a:lnTo>
                <a:lnTo>
                  <a:pt x="15875" y="2712"/>
                </a:lnTo>
                <a:lnTo>
                  <a:pt x="16120" y="2150"/>
                </a:lnTo>
                <a:lnTo>
                  <a:pt x="16266" y="1637"/>
                </a:lnTo>
                <a:lnTo>
                  <a:pt x="16315" y="1393"/>
                </a:lnTo>
                <a:lnTo>
                  <a:pt x="16364" y="1173"/>
                </a:lnTo>
                <a:lnTo>
                  <a:pt x="16364" y="978"/>
                </a:lnTo>
                <a:lnTo>
                  <a:pt x="16364" y="807"/>
                </a:lnTo>
                <a:lnTo>
                  <a:pt x="16339" y="636"/>
                </a:lnTo>
                <a:lnTo>
                  <a:pt x="16291" y="489"/>
                </a:lnTo>
                <a:lnTo>
                  <a:pt x="16217" y="343"/>
                </a:lnTo>
                <a:lnTo>
                  <a:pt x="16120" y="245"/>
                </a:lnTo>
                <a:lnTo>
                  <a:pt x="15973" y="123"/>
                </a:lnTo>
                <a:lnTo>
                  <a:pt x="15802" y="50"/>
                </a:lnTo>
                <a:lnTo>
                  <a:pt x="15582" y="1"/>
                </a:lnTo>
                <a:close/>
              </a:path>
            </a:pathLst>
          </a:cu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94"/>
          <p:cNvSpPr/>
          <p:nvPr/>
        </p:nvSpPr>
        <p:spPr>
          <a:xfrm>
            <a:off x="146875" y="3231396"/>
            <a:ext cx="834335" cy="850297"/>
          </a:xfrm>
          <a:custGeom>
            <a:rect b="b" l="l" r="r" t="t"/>
            <a:pathLst>
              <a:path extrusionOk="0" h="17733" w="17732">
                <a:moveTo>
                  <a:pt x="13091" y="2712"/>
                </a:moveTo>
                <a:lnTo>
                  <a:pt x="13286" y="2736"/>
                </a:lnTo>
                <a:lnTo>
                  <a:pt x="13506" y="2785"/>
                </a:lnTo>
                <a:lnTo>
                  <a:pt x="13702" y="2858"/>
                </a:lnTo>
                <a:lnTo>
                  <a:pt x="13873" y="2956"/>
                </a:lnTo>
                <a:lnTo>
                  <a:pt x="14068" y="3054"/>
                </a:lnTo>
                <a:lnTo>
                  <a:pt x="14239" y="3176"/>
                </a:lnTo>
                <a:lnTo>
                  <a:pt x="14410" y="3323"/>
                </a:lnTo>
                <a:lnTo>
                  <a:pt x="14556" y="3493"/>
                </a:lnTo>
                <a:lnTo>
                  <a:pt x="14679" y="3664"/>
                </a:lnTo>
                <a:lnTo>
                  <a:pt x="14776" y="3860"/>
                </a:lnTo>
                <a:lnTo>
                  <a:pt x="14874" y="4031"/>
                </a:lnTo>
                <a:lnTo>
                  <a:pt x="14947" y="4226"/>
                </a:lnTo>
                <a:lnTo>
                  <a:pt x="14996" y="4446"/>
                </a:lnTo>
                <a:lnTo>
                  <a:pt x="15021" y="4641"/>
                </a:lnTo>
                <a:lnTo>
                  <a:pt x="15021" y="4861"/>
                </a:lnTo>
                <a:lnTo>
                  <a:pt x="15021" y="5057"/>
                </a:lnTo>
                <a:lnTo>
                  <a:pt x="14996" y="5252"/>
                </a:lnTo>
                <a:lnTo>
                  <a:pt x="14947" y="5472"/>
                </a:lnTo>
                <a:lnTo>
                  <a:pt x="14874" y="5667"/>
                </a:lnTo>
                <a:lnTo>
                  <a:pt x="14776" y="5838"/>
                </a:lnTo>
                <a:lnTo>
                  <a:pt x="14679" y="6033"/>
                </a:lnTo>
                <a:lnTo>
                  <a:pt x="14556" y="6204"/>
                </a:lnTo>
                <a:lnTo>
                  <a:pt x="14410" y="6375"/>
                </a:lnTo>
                <a:lnTo>
                  <a:pt x="13433" y="7328"/>
                </a:lnTo>
                <a:lnTo>
                  <a:pt x="13311" y="7426"/>
                </a:lnTo>
                <a:lnTo>
                  <a:pt x="13189" y="7499"/>
                </a:lnTo>
                <a:lnTo>
                  <a:pt x="13042" y="7548"/>
                </a:lnTo>
                <a:lnTo>
                  <a:pt x="12871" y="7572"/>
                </a:lnTo>
                <a:lnTo>
                  <a:pt x="12725" y="7548"/>
                </a:lnTo>
                <a:lnTo>
                  <a:pt x="12578" y="7499"/>
                </a:lnTo>
                <a:lnTo>
                  <a:pt x="12456" y="7426"/>
                </a:lnTo>
                <a:lnTo>
                  <a:pt x="12334" y="7328"/>
                </a:lnTo>
                <a:lnTo>
                  <a:pt x="10405" y="5398"/>
                </a:lnTo>
                <a:lnTo>
                  <a:pt x="10307" y="5276"/>
                </a:lnTo>
                <a:lnTo>
                  <a:pt x="10234" y="5154"/>
                </a:lnTo>
                <a:lnTo>
                  <a:pt x="10185" y="5008"/>
                </a:lnTo>
                <a:lnTo>
                  <a:pt x="10160" y="4861"/>
                </a:lnTo>
                <a:lnTo>
                  <a:pt x="10185" y="4690"/>
                </a:lnTo>
                <a:lnTo>
                  <a:pt x="10234" y="4544"/>
                </a:lnTo>
                <a:lnTo>
                  <a:pt x="10307" y="4422"/>
                </a:lnTo>
                <a:lnTo>
                  <a:pt x="10405" y="4299"/>
                </a:lnTo>
                <a:lnTo>
                  <a:pt x="11357" y="3323"/>
                </a:lnTo>
                <a:lnTo>
                  <a:pt x="11528" y="3176"/>
                </a:lnTo>
                <a:lnTo>
                  <a:pt x="11699" y="3054"/>
                </a:lnTo>
                <a:lnTo>
                  <a:pt x="11894" y="2956"/>
                </a:lnTo>
                <a:lnTo>
                  <a:pt x="12065" y="2858"/>
                </a:lnTo>
                <a:lnTo>
                  <a:pt x="12261" y="2785"/>
                </a:lnTo>
                <a:lnTo>
                  <a:pt x="12481" y="2736"/>
                </a:lnTo>
                <a:lnTo>
                  <a:pt x="12676" y="2712"/>
                </a:lnTo>
                <a:close/>
                <a:moveTo>
                  <a:pt x="8377" y="8867"/>
                </a:moveTo>
                <a:lnTo>
                  <a:pt x="8475" y="8891"/>
                </a:lnTo>
                <a:lnTo>
                  <a:pt x="8548" y="8915"/>
                </a:lnTo>
                <a:lnTo>
                  <a:pt x="8646" y="8964"/>
                </a:lnTo>
                <a:lnTo>
                  <a:pt x="8719" y="9013"/>
                </a:lnTo>
                <a:lnTo>
                  <a:pt x="8768" y="9086"/>
                </a:lnTo>
                <a:lnTo>
                  <a:pt x="8817" y="9184"/>
                </a:lnTo>
                <a:lnTo>
                  <a:pt x="8841" y="9257"/>
                </a:lnTo>
                <a:lnTo>
                  <a:pt x="8866" y="9355"/>
                </a:lnTo>
                <a:lnTo>
                  <a:pt x="8841" y="9453"/>
                </a:lnTo>
                <a:lnTo>
                  <a:pt x="8817" y="9550"/>
                </a:lnTo>
                <a:lnTo>
                  <a:pt x="8768" y="9624"/>
                </a:lnTo>
                <a:lnTo>
                  <a:pt x="8719" y="9697"/>
                </a:lnTo>
                <a:lnTo>
                  <a:pt x="6179" y="12237"/>
                </a:lnTo>
                <a:lnTo>
                  <a:pt x="6106" y="12310"/>
                </a:lnTo>
                <a:lnTo>
                  <a:pt x="6033" y="12359"/>
                </a:lnTo>
                <a:lnTo>
                  <a:pt x="5935" y="12383"/>
                </a:lnTo>
                <a:lnTo>
                  <a:pt x="5740" y="12383"/>
                </a:lnTo>
                <a:lnTo>
                  <a:pt x="5642" y="12359"/>
                </a:lnTo>
                <a:lnTo>
                  <a:pt x="5569" y="12310"/>
                </a:lnTo>
                <a:lnTo>
                  <a:pt x="5496" y="12237"/>
                </a:lnTo>
                <a:lnTo>
                  <a:pt x="5422" y="12164"/>
                </a:lnTo>
                <a:lnTo>
                  <a:pt x="5373" y="12090"/>
                </a:lnTo>
                <a:lnTo>
                  <a:pt x="5349" y="11993"/>
                </a:lnTo>
                <a:lnTo>
                  <a:pt x="5349" y="11895"/>
                </a:lnTo>
                <a:lnTo>
                  <a:pt x="5349" y="11797"/>
                </a:lnTo>
                <a:lnTo>
                  <a:pt x="5373" y="11700"/>
                </a:lnTo>
                <a:lnTo>
                  <a:pt x="5422" y="11626"/>
                </a:lnTo>
                <a:lnTo>
                  <a:pt x="5496" y="11553"/>
                </a:lnTo>
                <a:lnTo>
                  <a:pt x="8036" y="9013"/>
                </a:lnTo>
                <a:lnTo>
                  <a:pt x="8109" y="8964"/>
                </a:lnTo>
                <a:lnTo>
                  <a:pt x="8182" y="8915"/>
                </a:lnTo>
                <a:lnTo>
                  <a:pt x="8280" y="8891"/>
                </a:lnTo>
                <a:lnTo>
                  <a:pt x="8377" y="8867"/>
                </a:lnTo>
                <a:close/>
                <a:moveTo>
                  <a:pt x="14825" y="1"/>
                </a:moveTo>
                <a:lnTo>
                  <a:pt x="14288" y="25"/>
                </a:lnTo>
                <a:lnTo>
                  <a:pt x="13751" y="50"/>
                </a:lnTo>
                <a:lnTo>
                  <a:pt x="13213" y="123"/>
                </a:lnTo>
                <a:lnTo>
                  <a:pt x="12676" y="245"/>
                </a:lnTo>
                <a:lnTo>
                  <a:pt x="12163" y="367"/>
                </a:lnTo>
                <a:lnTo>
                  <a:pt x="11675" y="538"/>
                </a:lnTo>
                <a:lnTo>
                  <a:pt x="11235" y="758"/>
                </a:lnTo>
                <a:lnTo>
                  <a:pt x="11015" y="856"/>
                </a:lnTo>
                <a:lnTo>
                  <a:pt x="10844" y="1002"/>
                </a:lnTo>
                <a:lnTo>
                  <a:pt x="10649" y="1124"/>
                </a:lnTo>
                <a:lnTo>
                  <a:pt x="10502" y="1271"/>
                </a:lnTo>
                <a:lnTo>
                  <a:pt x="5544" y="6229"/>
                </a:lnTo>
                <a:lnTo>
                  <a:pt x="391" y="6229"/>
                </a:lnTo>
                <a:lnTo>
                  <a:pt x="245" y="6253"/>
                </a:lnTo>
                <a:lnTo>
                  <a:pt x="147" y="6278"/>
                </a:lnTo>
                <a:lnTo>
                  <a:pt x="49" y="6327"/>
                </a:lnTo>
                <a:lnTo>
                  <a:pt x="0" y="6400"/>
                </a:lnTo>
                <a:lnTo>
                  <a:pt x="0" y="6473"/>
                </a:lnTo>
                <a:lnTo>
                  <a:pt x="25" y="6571"/>
                </a:lnTo>
                <a:lnTo>
                  <a:pt x="74" y="6668"/>
                </a:lnTo>
                <a:lnTo>
                  <a:pt x="171" y="6791"/>
                </a:lnTo>
                <a:lnTo>
                  <a:pt x="2589" y="9184"/>
                </a:lnTo>
                <a:lnTo>
                  <a:pt x="2272" y="9502"/>
                </a:lnTo>
                <a:lnTo>
                  <a:pt x="953" y="9746"/>
                </a:lnTo>
                <a:lnTo>
                  <a:pt x="806" y="9795"/>
                </a:lnTo>
                <a:lnTo>
                  <a:pt x="684" y="9843"/>
                </a:lnTo>
                <a:lnTo>
                  <a:pt x="611" y="9941"/>
                </a:lnTo>
                <a:lnTo>
                  <a:pt x="562" y="10014"/>
                </a:lnTo>
                <a:lnTo>
                  <a:pt x="562" y="10112"/>
                </a:lnTo>
                <a:lnTo>
                  <a:pt x="586" y="10234"/>
                </a:lnTo>
                <a:lnTo>
                  <a:pt x="635" y="10332"/>
                </a:lnTo>
                <a:lnTo>
                  <a:pt x="733" y="10454"/>
                </a:lnTo>
                <a:lnTo>
                  <a:pt x="7278" y="16999"/>
                </a:lnTo>
                <a:lnTo>
                  <a:pt x="7401" y="17097"/>
                </a:lnTo>
                <a:lnTo>
                  <a:pt x="7498" y="17146"/>
                </a:lnTo>
                <a:lnTo>
                  <a:pt x="7620" y="17170"/>
                </a:lnTo>
                <a:lnTo>
                  <a:pt x="7718" y="17170"/>
                </a:lnTo>
                <a:lnTo>
                  <a:pt x="7791" y="17122"/>
                </a:lnTo>
                <a:lnTo>
                  <a:pt x="7889" y="17048"/>
                </a:lnTo>
                <a:lnTo>
                  <a:pt x="7938" y="16926"/>
                </a:lnTo>
                <a:lnTo>
                  <a:pt x="7987" y="16780"/>
                </a:lnTo>
                <a:lnTo>
                  <a:pt x="8231" y="15461"/>
                </a:lnTo>
                <a:lnTo>
                  <a:pt x="8548" y="15143"/>
                </a:lnTo>
                <a:lnTo>
                  <a:pt x="10942" y="17561"/>
                </a:lnTo>
                <a:lnTo>
                  <a:pt x="11064" y="17659"/>
                </a:lnTo>
                <a:lnTo>
                  <a:pt x="11162" y="17708"/>
                </a:lnTo>
                <a:lnTo>
                  <a:pt x="11259" y="17732"/>
                </a:lnTo>
                <a:lnTo>
                  <a:pt x="11333" y="17732"/>
                </a:lnTo>
                <a:lnTo>
                  <a:pt x="11406" y="17683"/>
                </a:lnTo>
                <a:lnTo>
                  <a:pt x="11455" y="17586"/>
                </a:lnTo>
                <a:lnTo>
                  <a:pt x="11479" y="17488"/>
                </a:lnTo>
                <a:lnTo>
                  <a:pt x="11504" y="17341"/>
                </a:lnTo>
                <a:lnTo>
                  <a:pt x="11504" y="12188"/>
                </a:lnTo>
                <a:lnTo>
                  <a:pt x="16461" y="7230"/>
                </a:lnTo>
                <a:lnTo>
                  <a:pt x="16608" y="7084"/>
                </a:lnTo>
                <a:lnTo>
                  <a:pt x="16730" y="6888"/>
                </a:lnTo>
                <a:lnTo>
                  <a:pt x="16877" y="6693"/>
                </a:lnTo>
                <a:lnTo>
                  <a:pt x="16974" y="6498"/>
                </a:lnTo>
                <a:lnTo>
                  <a:pt x="17194" y="6058"/>
                </a:lnTo>
                <a:lnTo>
                  <a:pt x="17365" y="5569"/>
                </a:lnTo>
                <a:lnTo>
                  <a:pt x="17487" y="5057"/>
                </a:lnTo>
                <a:lnTo>
                  <a:pt x="17609" y="4519"/>
                </a:lnTo>
                <a:lnTo>
                  <a:pt x="17683" y="3982"/>
                </a:lnTo>
                <a:lnTo>
                  <a:pt x="17707" y="3445"/>
                </a:lnTo>
                <a:lnTo>
                  <a:pt x="17731" y="2907"/>
                </a:lnTo>
                <a:lnTo>
                  <a:pt x="17731" y="2419"/>
                </a:lnTo>
                <a:lnTo>
                  <a:pt x="17707" y="1955"/>
                </a:lnTo>
                <a:lnTo>
                  <a:pt x="17658" y="1515"/>
                </a:lnTo>
                <a:lnTo>
                  <a:pt x="17585" y="1149"/>
                </a:lnTo>
                <a:lnTo>
                  <a:pt x="17512" y="831"/>
                </a:lnTo>
                <a:lnTo>
                  <a:pt x="17414" y="587"/>
                </a:lnTo>
                <a:lnTo>
                  <a:pt x="17341" y="489"/>
                </a:lnTo>
                <a:lnTo>
                  <a:pt x="17292" y="441"/>
                </a:lnTo>
                <a:lnTo>
                  <a:pt x="17243" y="392"/>
                </a:lnTo>
                <a:lnTo>
                  <a:pt x="17145" y="318"/>
                </a:lnTo>
                <a:lnTo>
                  <a:pt x="16901" y="221"/>
                </a:lnTo>
                <a:lnTo>
                  <a:pt x="16584" y="148"/>
                </a:lnTo>
                <a:lnTo>
                  <a:pt x="16217" y="74"/>
                </a:lnTo>
                <a:lnTo>
                  <a:pt x="15778" y="25"/>
                </a:lnTo>
                <a:lnTo>
                  <a:pt x="15314" y="1"/>
                </a:lnTo>
                <a:close/>
              </a:path>
            </a:pathLst>
          </a:cu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94"/>
          <p:cNvSpPr/>
          <p:nvPr/>
        </p:nvSpPr>
        <p:spPr>
          <a:xfrm rot="2467090">
            <a:off x="8006271" y="1096589"/>
            <a:ext cx="987816" cy="1028112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94"/>
          <p:cNvSpPr/>
          <p:nvPr/>
        </p:nvSpPr>
        <p:spPr>
          <a:xfrm rot="2467090">
            <a:off x="143933" y="11539"/>
            <a:ext cx="987816" cy="1028112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9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4" name="Google Shape;64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642938"/>
            <a:ext cx="685800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94"/>
          <p:cNvSpPr txBox="1"/>
          <p:nvPr/>
        </p:nvSpPr>
        <p:spPr>
          <a:xfrm>
            <a:off x="981200" y="0"/>
            <a:ext cx="81243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bin"/>
                <a:ea typeface="Cabin"/>
                <a:cs typeface="Cabin"/>
                <a:sym typeface="Cabin"/>
              </a:rPr>
              <a:t>Storyboarding/Comic Idea = Jigsaw - One scene per student </a:t>
            </a:r>
            <a:endParaRPr b="1" sz="2400">
              <a:solidFill>
                <a:srgbClr val="0000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46" name="Google Shape;646;p94"/>
          <p:cNvSpPr txBox="1"/>
          <p:nvPr/>
        </p:nvSpPr>
        <p:spPr>
          <a:xfrm>
            <a:off x="146875" y="4771675"/>
            <a:ext cx="840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bin"/>
                <a:ea typeface="Cabin"/>
                <a:cs typeface="Cabin"/>
                <a:sym typeface="Cabin"/>
              </a:rPr>
              <a:t>Storyboarding = pre-reading for a play or video / Comic = while and post-reading</a:t>
            </a:r>
            <a:endParaRPr b="1" sz="1800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7"/>
          <p:cNvSpPr txBox="1"/>
          <p:nvPr>
            <p:ph type="ctrTitle"/>
          </p:nvPr>
        </p:nvSpPr>
        <p:spPr>
          <a:xfrm>
            <a:off x="826275" y="931250"/>
            <a:ext cx="5391300" cy="32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Arial"/>
              <a:buNone/>
            </a:pPr>
            <a:r>
              <a:rPr lang="en" sz="49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MITF</a:t>
            </a:r>
            <a:endParaRPr sz="21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Arial"/>
              <a:buNone/>
            </a:pPr>
            <a:r>
              <a:t/>
            </a:r>
            <a:endParaRPr b="0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Pedagogical Development Seminar</a:t>
            </a:r>
            <a:endParaRPr sz="36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sz="36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Oranim Academic College of Education</a:t>
            </a:r>
            <a:endParaRPr/>
          </a:p>
        </p:txBody>
      </p:sp>
      <p:sp>
        <p:nvSpPr>
          <p:cNvPr id="479" name="Google Shape;479;p77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https://docs.google.com/document/d/1E1NWrBvInAh5WPFR8syFtNCTV3-Zr_Ocbzq3cJCLNaM/edit?usp=sharing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5"/>
          <p:cNvSpPr txBox="1"/>
          <p:nvPr>
            <p:ph idx="4294967295" type="ctrTitle"/>
          </p:nvPr>
        </p:nvSpPr>
        <p:spPr>
          <a:xfrm>
            <a:off x="539875" y="1419000"/>
            <a:ext cx="5909400" cy="20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Strategy: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Storyboarding </a:t>
            </a:r>
            <a:endParaRPr/>
          </a:p>
        </p:txBody>
      </p:sp>
      <p:sp>
        <p:nvSpPr>
          <p:cNvPr id="652" name="Google Shape;652;p95"/>
          <p:cNvSpPr/>
          <p:nvPr/>
        </p:nvSpPr>
        <p:spPr>
          <a:xfrm>
            <a:off x="7790053" y="3637379"/>
            <a:ext cx="1281097" cy="1357354"/>
          </a:xfrm>
          <a:custGeom>
            <a:rect b="b" l="l" r="r" t="t"/>
            <a:pathLst>
              <a:path extrusionOk="0" h="16365" w="16364">
                <a:moveTo>
                  <a:pt x="13580" y="1686"/>
                </a:moveTo>
                <a:lnTo>
                  <a:pt x="13677" y="1735"/>
                </a:lnTo>
                <a:lnTo>
                  <a:pt x="13775" y="1759"/>
                </a:lnTo>
                <a:lnTo>
                  <a:pt x="13848" y="1832"/>
                </a:lnTo>
                <a:lnTo>
                  <a:pt x="13897" y="1906"/>
                </a:lnTo>
                <a:lnTo>
                  <a:pt x="13946" y="1979"/>
                </a:lnTo>
                <a:lnTo>
                  <a:pt x="13970" y="2077"/>
                </a:lnTo>
                <a:lnTo>
                  <a:pt x="13995" y="2174"/>
                </a:lnTo>
                <a:lnTo>
                  <a:pt x="13995" y="2419"/>
                </a:lnTo>
                <a:lnTo>
                  <a:pt x="13922" y="2687"/>
                </a:lnTo>
                <a:lnTo>
                  <a:pt x="13824" y="3029"/>
                </a:lnTo>
                <a:lnTo>
                  <a:pt x="13677" y="3371"/>
                </a:lnTo>
                <a:lnTo>
                  <a:pt x="13482" y="3762"/>
                </a:lnTo>
                <a:lnTo>
                  <a:pt x="13238" y="4177"/>
                </a:lnTo>
                <a:lnTo>
                  <a:pt x="12993" y="3908"/>
                </a:lnTo>
                <a:lnTo>
                  <a:pt x="12749" y="3615"/>
                </a:lnTo>
                <a:lnTo>
                  <a:pt x="12407" y="3298"/>
                </a:lnTo>
                <a:lnTo>
                  <a:pt x="12041" y="3029"/>
                </a:lnTo>
                <a:lnTo>
                  <a:pt x="11675" y="2761"/>
                </a:lnTo>
                <a:lnTo>
                  <a:pt x="11308" y="2541"/>
                </a:lnTo>
                <a:lnTo>
                  <a:pt x="11748" y="2272"/>
                </a:lnTo>
                <a:lnTo>
                  <a:pt x="12187" y="2052"/>
                </a:lnTo>
                <a:lnTo>
                  <a:pt x="12554" y="1881"/>
                </a:lnTo>
                <a:lnTo>
                  <a:pt x="12920" y="1759"/>
                </a:lnTo>
                <a:lnTo>
                  <a:pt x="13213" y="1686"/>
                </a:lnTo>
                <a:close/>
                <a:moveTo>
                  <a:pt x="9721" y="3591"/>
                </a:moveTo>
                <a:lnTo>
                  <a:pt x="9794" y="3615"/>
                </a:lnTo>
                <a:lnTo>
                  <a:pt x="9916" y="3713"/>
                </a:lnTo>
                <a:lnTo>
                  <a:pt x="10014" y="3835"/>
                </a:lnTo>
                <a:lnTo>
                  <a:pt x="10038" y="3908"/>
                </a:lnTo>
                <a:lnTo>
                  <a:pt x="10038" y="3982"/>
                </a:lnTo>
                <a:lnTo>
                  <a:pt x="10038" y="4055"/>
                </a:lnTo>
                <a:lnTo>
                  <a:pt x="10014" y="4128"/>
                </a:lnTo>
                <a:lnTo>
                  <a:pt x="9916" y="4250"/>
                </a:lnTo>
                <a:lnTo>
                  <a:pt x="9794" y="4348"/>
                </a:lnTo>
                <a:lnTo>
                  <a:pt x="9721" y="4372"/>
                </a:lnTo>
                <a:lnTo>
                  <a:pt x="9574" y="4372"/>
                </a:lnTo>
                <a:lnTo>
                  <a:pt x="9501" y="4348"/>
                </a:lnTo>
                <a:lnTo>
                  <a:pt x="9379" y="4250"/>
                </a:lnTo>
                <a:lnTo>
                  <a:pt x="9281" y="4128"/>
                </a:lnTo>
                <a:lnTo>
                  <a:pt x="9257" y="4055"/>
                </a:lnTo>
                <a:lnTo>
                  <a:pt x="9257" y="3982"/>
                </a:lnTo>
                <a:lnTo>
                  <a:pt x="9257" y="3908"/>
                </a:lnTo>
                <a:lnTo>
                  <a:pt x="9281" y="3835"/>
                </a:lnTo>
                <a:lnTo>
                  <a:pt x="9379" y="3713"/>
                </a:lnTo>
                <a:lnTo>
                  <a:pt x="9501" y="3615"/>
                </a:lnTo>
                <a:lnTo>
                  <a:pt x="9574" y="3591"/>
                </a:lnTo>
                <a:close/>
                <a:moveTo>
                  <a:pt x="8182" y="3322"/>
                </a:moveTo>
                <a:lnTo>
                  <a:pt x="8304" y="3347"/>
                </a:lnTo>
                <a:lnTo>
                  <a:pt x="8402" y="3371"/>
                </a:lnTo>
                <a:lnTo>
                  <a:pt x="8500" y="3420"/>
                </a:lnTo>
                <a:lnTo>
                  <a:pt x="8597" y="3493"/>
                </a:lnTo>
                <a:lnTo>
                  <a:pt x="8671" y="3591"/>
                </a:lnTo>
                <a:lnTo>
                  <a:pt x="8719" y="3689"/>
                </a:lnTo>
                <a:lnTo>
                  <a:pt x="8768" y="3786"/>
                </a:lnTo>
                <a:lnTo>
                  <a:pt x="8768" y="3908"/>
                </a:lnTo>
                <a:lnTo>
                  <a:pt x="8768" y="4031"/>
                </a:lnTo>
                <a:lnTo>
                  <a:pt x="8719" y="4153"/>
                </a:lnTo>
                <a:lnTo>
                  <a:pt x="8671" y="4250"/>
                </a:lnTo>
                <a:lnTo>
                  <a:pt x="8597" y="4324"/>
                </a:lnTo>
                <a:lnTo>
                  <a:pt x="8500" y="4397"/>
                </a:lnTo>
                <a:lnTo>
                  <a:pt x="8402" y="4446"/>
                </a:lnTo>
                <a:lnTo>
                  <a:pt x="8304" y="4495"/>
                </a:lnTo>
                <a:lnTo>
                  <a:pt x="8060" y="4495"/>
                </a:lnTo>
                <a:lnTo>
                  <a:pt x="7962" y="4446"/>
                </a:lnTo>
                <a:lnTo>
                  <a:pt x="7865" y="4397"/>
                </a:lnTo>
                <a:lnTo>
                  <a:pt x="7767" y="4324"/>
                </a:lnTo>
                <a:lnTo>
                  <a:pt x="7694" y="4250"/>
                </a:lnTo>
                <a:lnTo>
                  <a:pt x="7645" y="4153"/>
                </a:lnTo>
                <a:lnTo>
                  <a:pt x="7596" y="4031"/>
                </a:lnTo>
                <a:lnTo>
                  <a:pt x="7596" y="3908"/>
                </a:lnTo>
                <a:lnTo>
                  <a:pt x="7596" y="3786"/>
                </a:lnTo>
                <a:lnTo>
                  <a:pt x="7645" y="3689"/>
                </a:lnTo>
                <a:lnTo>
                  <a:pt x="7694" y="3591"/>
                </a:lnTo>
                <a:lnTo>
                  <a:pt x="7767" y="3493"/>
                </a:lnTo>
                <a:lnTo>
                  <a:pt x="7865" y="3420"/>
                </a:lnTo>
                <a:lnTo>
                  <a:pt x="7962" y="3371"/>
                </a:lnTo>
                <a:lnTo>
                  <a:pt x="8060" y="3347"/>
                </a:lnTo>
                <a:lnTo>
                  <a:pt x="8182" y="3322"/>
                </a:lnTo>
                <a:close/>
                <a:moveTo>
                  <a:pt x="9086" y="4763"/>
                </a:moveTo>
                <a:lnTo>
                  <a:pt x="9159" y="4788"/>
                </a:lnTo>
                <a:lnTo>
                  <a:pt x="9281" y="4885"/>
                </a:lnTo>
                <a:lnTo>
                  <a:pt x="9354" y="5007"/>
                </a:lnTo>
                <a:lnTo>
                  <a:pt x="9379" y="5081"/>
                </a:lnTo>
                <a:lnTo>
                  <a:pt x="9379" y="5154"/>
                </a:lnTo>
                <a:lnTo>
                  <a:pt x="9379" y="5227"/>
                </a:lnTo>
                <a:lnTo>
                  <a:pt x="9354" y="5301"/>
                </a:lnTo>
                <a:lnTo>
                  <a:pt x="9281" y="5423"/>
                </a:lnTo>
                <a:lnTo>
                  <a:pt x="9159" y="5520"/>
                </a:lnTo>
                <a:lnTo>
                  <a:pt x="9086" y="5545"/>
                </a:lnTo>
                <a:lnTo>
                  <a:pt x="8915" y="5545"/>
                </a:lnTo>
                <a:lnTo>
                  <a:pt x="8842" y="5520"/>
                </a:lnTo>
                <a:lnTo>
                  <a:pt x="8719" y="5423"/>
                </a:lnTo>
                <a:lnTo>
                  <a:pt x="8646" y="5301"/>
                </a:lnTo>
                <a:lnTo>
                  <a:pt x="8622" y="5227"/>
                </a:lnTo>
                <a:lnTo>
                  <a:pt x="8597" y="5154"/>
                </a:lnTo>
                <a:lnTo>
                  <a:pt x="8622" y="5081"/>
                </a:lnTo>
                <a:lnTo>
                  <a:pt x="8646" y="5007"/>
                </a:lnTo>
                <a:lnTo>
                  <a:pt x="8719" y="4885"/>
                </a:lnTo>
                <a:lnTo>
                  <a:pt x="8842" y="4788"/>
                </a:lnTo>
                <a:lnTo>
                  <a:pt x="8915" y="4763"/>
                </a:lnTo>
                <a:close/>
                <a:moveTo>
                  <a:pt x="2540" y="11309"/>
                </a:moveTo>
                <a:lnTo>
                  <a:pt x="2760" y="11675"/>
                </a:lnTo>
                <a:lnTo>
                  <a:pt x="3029" y="12041"/>
                </a:lnTo>
                <a:lnTo>
                  <a:pt x="3298" y="12408"/>
                </a:lnTo>
                <a:lnTo>
                  <a:pt x="3615" y="12750"/>
                </a:lnTo>
                <a:lnTo>
                  <a:pt x="3908" y="12994"/>
                </a:lnTo>
                <a:lnTo>
                  <a:pt x="4177" y="13238"/>
                </a:lnTo>
                <a:lnTo>
                  <a:pt x="3762" y="13482"/>
                </a:lnTo>
                <a:lnTo>
                  <a:pt x="3371" y="13678"/>
                </a:lnTo>
                <a:lnTo>
                  <a:pt x="3029" y="13824"/>
                </a:lnTo>
                <a:lnTo>
                  <a:pt x="2687" y="13922"/>
                </a:lnTo>
                <a:lnTo>
                  <a:pt x="2418" y="13995"/>
                </a:lnTo>
                <a:lnTo>
                  <a:pt x="2174" y="13995"/>
                </a:lnTo>
                <a:lnTo>
                  <a:pt x="2076" y="13971"/>
                </a:lnTo>
                <a:lnTo>
                  <a:pt x="1979" y="13946"/>
                </a:lnTo>
                <a:lnTo>
                  <a:pt x="1905" y="13897"/>
                </a:lnTo>
                <a:lnTo>
                  <a:pt x="1832" y="13849"/>
                </a:lnTo>
                <a:lnTo>
                  <a:pt x="1759" y="13775"/>
                </a:lnTo>
                <a:lnTo>
                  <a:pt x="1734" y="13678"/>
                </a:lnTo>
                <a:lnTo>
                  <a:pt x="1686" y="13580"/>
                </a:lnTo>
                <a:lnTo>
                  <a:pt x="1686" y="13482"/>
                </a:lnTo>
                <a:lnTo>
                  <a:pt x="1686" y="13214"/>
                </a:lnTo>
                <a:lnTo>
                  <a:pt x="1759" y="12921"/>
                </a:lnTo>
                <a:lnTo>
                  <a:pt x="1881" y="12554"/>
                </a:lnTo>
                <a:lnTo>
                  <a:pt x="2052" y="12188"/>
                </a:lnTo>
                <a:lnTo>
                  <a:pt x="2272" y="11748"/>
                </a:lnTo>
                <a:lnTo>
                  <a:pt x="2540" y="11309"/>
                </a:lnTo>
                <a:close/>
                <a:moveTo>
                  <a:pt x="15362" y="1"/>
                </a:moveTo>
                <a:lnTo>
                  <a:pt x="15094" y="25"/>
                </a:lnTo>
                <a:lnTo>
                  <a:pt x="14801" y="74"/>
                </a:lnTo>
                <a:lnTo>
                  <a:pt x="14483" y="172"/>
                </a:lnTo>
                <a:lnTo>
                  <a:pt x="14141" y="294"/>
                </a:lnTo>
                <a:lnTo>
                  <a:pt x="13775" y="440"/>
                </a:lnTo>
                <a:lnTo>
                  <a:pt x="13384" y="611"/>
                </a:lnTo>
                <a:lnTo>
                  <a:pt x="12993" y="831"/>
                </a:lnTo>
                <a:lnTo>
                  <a:pt x="12578" y="1051"/>
                </a:lnTo>
                <a:lnTo>
                  <a:pt x="11699" y="1613"/>
                </a:lnTo>
                <a:lnTo>
                  <a:pt x="10747" y="2272"/>
                </a:lnTo>
                <a:lnTo>
                  <a:pt x="10307" y="2101"/>
                </a:lnTo>
                <a:lnTo>
                  <a:pt x="9843" y="1955"/>
                </a:lnTo>
                <a:lnTo>
                  <a:pt x="9379" y="1857"/>
                </a:lnTo>
                <a:lnTo>
                  <a:pt x="8915" y="1784"/>
                </a:lnTo>
                <a:lnTo>
                  <a:pt x="8451" y="1735"/>
                </a:lnTo>
                <a:lnTo>
                  <a:pt x="7962" y="1735"/>
                </a:lnTo>
                <a:lnTo>
                  <a:pt x="7498" y="1784"/>
                </a:lnTo>
                <a:lnTo>
                  <a:pt x="7034" y="1832"/>
                </a:lnTo>
                <a:lnTo>
                  <a:pt x="6570" y="1930"/>
                </a:lnTo>
                <a:lnTo>
                  <a:pt x="6106" y="2077"/>
                </a:lnTo>
                <a:lnTo>
                  <a:pt x="5667" y="2248"/>
                </a:lnTo>
                <a:lnTo>
                  <a:pt x="5227" y="2443"/>
                </a:lnTo>
                <a:lnTo>
                  <a:pt x="4787" y="2687"/>
                </a:lnTo>
                <a:lnTo>
                  <a:pt x="4397" y="2980"/>
                </a:lnTo>
                <a:lnTo>
                  <a:pt x="4006" y="3273"/>
                </a:lnTo>
                <a:lnTo>
                  <a:pt x="3615" y="3615"/>
                </a:lnTo>
                <a:lnTo>
                  <a:pt x="3273" y="4006"/>
                </a:lnTo>
                <a:lnTo>
                  <a:pt x="2980" y="4397"/>
                </a:lnTo>
                <a:lnTo>
                  <a:pt x="2687" y="4788"/>
                </a:lnTo>
                <a:lnTo>
                  <a:pt x="2443" y="5227"/>
                </a:lnTo>
                <a:lnTo>
                  <a:pt x="2247" y="5667"/>
                </a:lnTo>
                <a:lnTo>
                  <a:pt x="2076" y="6107"/>
                </a:lnTo>
                <a:lnTo>
                  <a:pt x="1930" y="6571"/>
                </a:lnTo>
                <a:lnTo>
                  <a:pt x="1832" y="7035"/>
                </a:lnTo>
                <a:lnTo>
                  <a:pt x="1783" y="7499"/>
                </a:lnTo>
                <a:lnTo>
                  <a:pt x="1734" y="7963"/>
                </a:lnTo>
                <a:lnTo>
                  <a:pt x="1734" y="8451"/>
                </a:lnTo>
                <a:lnTo>
                  <a:pt x="1783" y="8915"/>
                </a:lnTo>
                <a:lnTo>
                  <a:pt x="1857" y="9379"/>
                </a:lnTo>
                <a:lnTo>
                  <a:pt x="1954" y="9843"/>
                </a:lnTo>
                <a:lnTo>
                  <a:pt x="2101" y="10307"/>
                </a:lnTo>
                <a:lnTo>
                  <a:pt x="2272" y="10747"/>
                </a:lnTo>
                <a:lnTo>
                  <a:pt x="1612" y="11699"/>
                </a:lnTo>
                <a:lnTo>
                  <a:pt x="1051" y="12579"/>
                </a:lnTo>
                <a:lnTo>
                  <a:pt x="831" y="12994"/>
                </a:lnTo>
                <a:lnTo>
                  <a:pt x="611" y="13385"/>
                </a:lnTo>
                <a:lnTo>
                  <a:pt x="440" y="13775"/>
                </a:lnTo>
                <a:lnTo>
                  <a:pt x="293" y="14142"/>
                </a:lnTo>
                <a:lnTo>
                  <a:pt x="171" y="14484"/>
                </a:lnTo>
                <a:lnTo>
                  <a:pt x="74" y="14801"/>
                </a:lnTo>
                <a:lnTo>
                  <a:pt x="25" y="15094"/>
                </a:lnTo>
                <a:lnTo>
                  <a:pt x="0" y="15363"/>
                </a:lnTo>
                <a:lnTo>
                  <a:pt x="0" y="15583"/>
                </a:lnTo>
                <a:lnTo>
                  <a:pt x="49" y="15802"/>
                </a:lnTo>
                <a:lnTo>
                  <a:pt x="123" y="15973"/>
                </a:lnTo>
                <a:lnTo>
                  <a:pt x="245" y="16120"/>
                </a:lnTo>
                <a:lnTo>
                  <a:pt x="342" y="16218"/>
                </a:lnTo>
                <a:lnTo>
                  <a:pt x="489" y="16291"/>
                </a:lnTo>
                <a:lnTo>
                  <a:pt x="635" y="16340"/>
                </a:lnTo>
                <a:lnTo>
                  <a:pt x="806" y="16364"/>
                </a:lnTo>
                <a:lnTo>
                  <a:pt x="1173" y="16364"/>
                </a:lnTo>
                <a:lnTo>
                  <a:pt x="1393" y="16315"/>
                </a:lnTo>
                <a:lnTo>
                  <a:pt x="1637" y="16267"/>
                </a:lnTo>
                <a:lnTo>
                  <a:pt x="2150" y="16120"/>
                </a:lnTo>
                <a:lnTo>
                  <a:pt x="2711" y="15876"/>
                </a:lnTo>
                <a:lnTo>
                  <a:pt x="3322" y="15583"/>
                </a:lnTo>
                <a:lnTo>
                  <a:pt x="3957" y="15192"/>
                </a:lnTo>
                <a:lnTo>
                  <a:pt x="4665" y="14752"/>
                </a:lnTo>
                <a:lnTo>
                  <a:pt x="5373" y="14264"/>
                </a:lnTo>
                <a:lnTo>
                  <a:pt x="6131" y="13702"/>
                </a:lnTo>
                <a:lnTo>
                  <a:pt x="6912" y="13092"/>
                </a:lnTo>
                <a:lnTo>
                  <a:pt x="7718" y="12432"/>
                </a:lnTo>
                <a:lnTo>
                  <a:pt x="8524" y="11724"/>
                </a:lnTo>
                <a:lnTo>
                  <a:pt x="9330" y="10967"/>
                </a:lnTo>
                <a:lnTo>
                  <a:pt x="10160" y="10161"/>
                </a:lnTo>
                <a:lnTo>
                  <a:pt x="10966" y="9330"/>
                </a:lnTo>
                <a:lnTo>
                  <a:pt x="11723" y="8524"/>
                </a:lnTo>
                <a:lnTo>
                  <a:pt x="12432" y="7718"/>
                </a:lnTo>
                <a:lnTo>
                  <a:pt x="13091" y="6912"/>
                </a:lnTo>
                <a:lnTo>
                  <a:pt x="13702" y="6131"/>
                </a:lnTo>
                <a:lnTo>
                  <a:pt x="14263" y="5374"/>
                </a:lnTo>
                <a:lnTo>
                  <a:pt x="14752" y="4666"/>
                </a:lnTo>
                <a:lnTo>
                  <a:pt x="15192" y="3957"/>
                </a:lnTo>
                <a:lnTo>
                  <a:pt x="15582" y="3322"/>
                </a:lnTo>
                <a:lnTo>
                  <a:pt x="15875" y="2712"/>
                </a:lnTo>
                <a:lnTo>
                  <a:pt x="16120" y="2150"/>
                </a:lnTo>
                <a:lnTo>
                  <a:pt x="16266" y="1637"/>
                </a:lnTo>
                <a:lnTo>
                  <a:pt x="16315" y="1393"/>
                </a:lnTo>
                <a:lnTo>
                  <a:pt x="16364" y="1173"/>
                </a:lnTo>
                <a:lnTo>
                  <a:pt x="16364" y="978"/>
                </a:lnTo>
                <a:lnTo>
                  <a:pt x="16364" y="807"/>
                </a:lnTo>
                <a:lnTo>
                  <a:pt x="16339" y="636"/>
                </a:lnTo>
                <a:lnTo>
                  <a:pt x="16291" y="489"/>
                </a:lnTo>
                <a:lnTo>
                  <a:pt x="16217" y="343"/>
                </a:lnTo>
                <a:lnTo>
                  <a:pt x="16120" y="245"/>
                </a:lnTo>
                <a:lnTo>
                  <a:pt x="15973" y="123"/>
                </a:lnTo>
                <a:lnTo>
                  <a:pt x="15802" y="50"/>
                </a:lnTo>
                <a:lnTo>
                  <a:pt x="15582" y="1"/>
                </a:lnTo>
                <a:close/>
              </a:path>
            </a:pathLst>
          </a:cu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95"/>
          <p:cNvSpPr/>
          <p:nvPr/>
        </p:nvSpPr>
        <p:spPr>
          <a:xfrm>
            <a:off x="0" y="4353946"/>
            <a:ext cx="834335" cy="850297"/>
          </a:xfrm>
          <a:custGeom>
            <a:rect b="b" l="l" r="r" t="t"/>
            <a:pathLst>
              <a:path extrusionOk="0" h="17733" w="17732">
                <a:moveTo>
                  <a:pt x="13091" y="2712"/>
                </a:moveTo>
                <a:lnTo>
                  <a:pt x="13286" y="2736"/>
                </a:lnTo>
                <a:lnTo>
                  <a:pt x="13506" y="2785"/>
                </a:lnTo>
                <a:lnTo>
                  <a:pt x="13702" y="2858"/>
                </a:lnTo>
                <a:lnTo>
                  <a:pt x="13873" y="2956"/>
                </a:lnTo>
                <a:lnTo>
                  <a:pt x="14068" y="3054"/>
                </a:lnTo>
                <a:lnTo>
                  <a:pt x="14239" y="3176"/>
                </a:lnTo>
                <a:lnTo>
                  <a:pt x="14410" y="3323"/>
                </a:lnTo>
                <a:lnTo>
                  <a:pt x="14556" y="3493"/>
                </a:lnTo>
                <a:lnTo>
                  <a:pt x="14679" y="3664"/>
                </a:lnTo>
                <a:lnTo>
                  <a:pt x="14776" y="3860"/>
                </a:lnTo>
                <a:lnTo>
                  <a:pt x="14874" y="4031"/>
                </a:lnTo>
                <a:lnTo>
                  <a:pt x="14947" y="4226"/>
                </a:lnTo>
                <a:lnTo>
                  <a:pt x="14996" y="4446"/>
                </a:lnTo>
                <a:lnTo>
                  <a:pt x="15021" y="4641"/>
                </a:lnTo>
                <a:lnTo>
                  <a:pt x="15021" y="4861"/>
                </a:lnTo>
                <a:lnTo>
                  <a:pt x="15021" y="5057"/>
                </a:lnTo>
                <a:lnTo>
                  <a:pt x="14996" y="5252"/>
                </a:lnTo>
                <a:lnTo>
                  <a:pt x="14947" y="5472"/>
                </a:lnTo>
                <a:lnTo>
                  <a:pt x="14874" y="5667"/>
                </a:lnTo>
                <a:lnTo>
                  <a:pt x="14776" y="5838"/>
                </a:lnTo>
                <a:lnTo>
                  <a:pt x="14679" y="6033"/>
                </a:lnTo>
                <a:lnTo>
                  <a:pt x="14556" y="6204"/>
                </a:lnTo>
                <a:lnTo>
                  <a:pt x="14410" y="6375"/>
                </a:lnTo>
                <a:lnTo>
                  <a:pt x="13433" y="7328"/>
                </a:lnTo>
                <a:lnTo>
                  <a:pt x="13311" y="7426"/>
                </a:lnTo>
                <a:lnTo>
                  <a:pt x="13189" y="7499"/>
                </a:lnTo>
                <a:lnTo>
                  <a:pt x="13042" y="7548"/>
                </a:lnTo>
                <a:lnTo>
                  <a:pt x="12871" y="7572"/>
                </a:lnTo>
                <a:lnTo>
                  <a:pt x="12725" y="7548"/>
                </a:lnTo>
                <a:lnTo>
                  <a:pt x="12578" y="7499"/>
                </a:lnTo>
                <a:lnTo>
                  <a:pt x="12456" y="7426"/>
                </a:lnTo>
                <a:lnTo>
                  <a:pt x="12334" y="7328"/>
                </a:lnTo>
                <a:lnTo>
                  <a:pt x="10405" y="5398"/>
                </a:lnTo>
                <a:lnTo>
                  <a:pt x="10307" y="5276"/>
                </a:lnTo>
                <a:lnTo>
                  <a:pt x="10234" y="5154"/>
                </a:lnTo>
                <a:lnTo>
                  <a:pt x="10185" y="5008"/>
                </a:lnTo>
                <a:lnTo>
                  <a:pt x="10160" y="4861"/>
                </a:lnTo>
                <a:lnTo>
                  <a:pt x="10185" y="4690"/>
                </a:lnTo>
                <a:lnTo>
                  <a:pt x="10234" y="4544"/>
                </a:lnTo>
                <a:lnTo>
                  <a:pt x="10307" y="4422"/>
                </a:lnTo>
                <a:lnTo>
                  <a:pt x="10405" y="4299"/>
                </a:lnTo>
                <a:lnTo>
                  <a:pt x="11357" y="3323"/>
                </a:lnTo>
                <a:lnTo>
                  <a:pt x="11528" y="3176"/>
                </a:lnTo>
                <a:lnTo>
                  <a:pt x="11699" y="3054"/>
                </a:lnTo>
                <a:lnTo>
                  <a:pt x="11894" y="2956"/>
                </a:lnTo>
                <a:lnTo>
                  <a:pt x="12065" y="2858"/>
                </a:lnTo>
                <a:lnTo>
                  <a:pt x="12261" y="2785"/>
                </a:lnTo>
                <a:lnTo>
                  <a:pt x="12481" y="2736"/>
                </a:lnTo>
                <a:lnTo>
                  <a:pt x="12676" y="2712"/>
                </a:lnTo>
                <a:close/>
                <a:moveTo>
                  <a:pt x="8377" y="8867"/>
                </a:moveTo>
                <a:lnTo>
                  <a:pt x="8475" y="8891"/>
                </a:lnTo>
                <a:lnTo>
                  <a:pt x="8548" y="8915"/>
                </a:lnTo>
                <a:lnTo>
                  <a:pt x="8646" y="8964"/>
                </a:lnTo>
                <a:lnTo>
                  <a:pt x="8719" y="9013"/>
                </a:lnTo>
                <a:lnTo>
                  <a:pt x="8768" y="9086"/>
                </a:lnTo>
                <a:lnTo>
                  <a:pt x="8817" y="9184"/>
                </a:lnTo>
                <a:lnTo>
                  <a:pt x="8841" y="9257"/>
                </a:lnTo>
                <a:lnTo>
                  <a:pt x="8866" y="9355"/>
                </a:lnTo>
                <a:lnTo>
                  <a:pt x="8841" y="9453"/>
                </a:lnTo>
                <a:lnTo>
                  <a:pt x="8817" y="9550"/>
                </a:lnTo>
                <a:lnTo>
                  <a:pt x="8768" y="9624"/>
                </a:lnTo>
                <a:lnTo>
                  <a:pt x="8719" y="9697"/>
                </a:lnTo>
                <a:lnTo>
                  <a:pt x="6179" y="12237"/>
                </a:lnTo>
                <a:lnTo>
                  <a:pt x="6106" y="12310"/>
                </a:lnTo>
                <a:lnTo>
                  <a:pt x="6033" y="12359"/>
                </a:lnTo>
                <a:lnTo>
                  <a:pt x="5935" y="12383"/>
                </a:lnTo>
                <a:lnTo>
                  <a:pt x="5740" y="12383"/>
                </a:lnTo>
                <a:lnTo>
                  <a:pt x="5642" y="12359"/>
                </a:lnTo>
                <a:lnTo>
                  <a:pt x="5569" y="12310"/>
                </a:lnTo>
                <a:lnTo>
                  <a:pt x="5496" y="12237"/>
                </a:lnTo>
                <a:lnTo>
                  <a:pt x="5422" y="12164"/>
                </a:lnTo>
                <a:lnTo>
                  <a:pt x="5373" y="12090"/>
                </a:lnTo>
                <a:lnTo>
                  <a:pt x="5349" y="11993"/>
                </a:lnTo>
                <a:lnTo>
                  <a:pt x="5349" y="11895"/>
                </a:lnTo>
                <a:lnTo>
                  <a:pt x="5349" y="11797"/>
                </a:lnTo>
                <a:lnTo>
                  <a:pt x="5373" y="11700"/>
                </a:lnTo>
                <a:lnTo>
                  <a:pt x="5422" y="11626"/>
                </a:lnTo>
                <a:lnTo>
                  <a:pt x="5496" y="11553"/>
                </a:lnTo>
                <a:lnTo>
                  <a:pt x="8036" y="9013"/>
                </a:lnTo>
                <a:lnTo>
                  <a:pt x="8109" y="8964"/>
                </a:lnTo>
                <a:lnTo>
                  <a:pt x="8182" y="8915"/>
                </a:lnTo>
                <a:lnTo>
                  <a:pt x="8280" y="8891"/>
                </a:lnTo>
                <a:lnTo>
                  <a:pt x="8377" y="8867"/>
                </a:lnTo>
                <a:close/>
                <a:moveTo>
                  <a:pt x="14825" y="1"/>
                </a:moveTo>
                <a:lnTo>
                  <a:pt x="14288" y="25"/>
                </a:lnTo>
                <a:lnTo>
                  <a:pt x="13751" y="50"/>
                </a:lnTo>
                <a:lnTo>
                  <a:pt x="13213" y="123"/>
                </a:lnTo>
                <a:lnTo>
                  <a:pt x="12676" y="245"/>
                </a:lnTo>
                <a:lnTo>
                  <a:pt x="12163" y="367"/>
                </a:lnTo>
                <a:lnTo>
                  <a:pt x="11675" y="538"/>
                </a:lnTo>
                <a:lnTo>
                  <a:pt x="11235" y="758"/>
                </a:lnTo>
                <a:lnTo>
                  <a:pt x="11015" y="856"/>
                </a:lnTo>
                <a:lnTo>
                  <a:pt x="10844" y="1002"/>
                </a:lnTo>
                <a:lnTo>
                  <a:pt x="10649" y="1124"/>
                </a:lnTo>
                <a:lnTo>
                  <a:pt x="10502" y="1271"/>
                </a:lnTo>
                <a:lnTo>
                  <a:pt x="5544" y="6229"/>
                </a:lnTo>
                <a:lnTo>
                  <a:pt x="391" y="6229"/>
                </a:lnTo>
                <a:lnTo>
                  <a:pt x="245" y="6253"/>
                </a:lnTo>
                <a:lnTo>
                  <a:pt x="147" y="6278"/>
                </a:lnTo>
                <a:lnTo>
                  <a:pt x="49" y="6327"/>
                </a:lnTo>
                <a:lnTo>
                  <a:pt x="0" y="6400"/>
                </a:lnTo>
                <a:lnTo>
                  <a:pt x="0" y="6473"/>
                </a:lnTo>
                <a:lnTo>
                  <a:pt x="25" y="6571"/>
                </a:lnTo>
                <a:lnTo>
                  <a:pt x="74" y="6668"/>
                </a:lnTo>
                <a:lnTo>
                  <a:pt x="171" y="6791"/>
                </a:lnTo>
                <a:lnTo>
                  <a:pt x="2589" y="9184"/>
                </a:lnTo>
                <a:lnTo>
                  <a:pt x="2272" y="9502"/>
                </a:lnTo>
                <a:lnTo>
                  <a:pt x="953" y="9746"/>
                </a:lnTo>
                <a:lnTo>
                  <a:pt x="806" y="9795"/>
                </a:lnTo>
                <a:lnTo>
                  <a:pt x="684" y="9843"/>
                </a:lnTo>
                <a:lnTo>
                  <a:pt x="611" y="9941"/>
                </a:lnTo>
                <a:lnTo>
                  <a:pt x="562" y="10014"/>
                </a:lnTo>
                <a:lnTo>
                  <a:pt x="562" y="10112"/>
                </a:lnTo>
                <a:lnTo>
                  <a:pt x="586" y="10234"/>
                </a:lnTo>
                <a:lnTo>
                  <a:pt x="635" y="10332"/>
                </a:lnTo>
                <a:lnTo>
                  <a:pt x="733" y="10454"/>
                </a:lnTo>
                <a:lnTo>
                  <a:pt x="7278" y="16999"/>
                </a:lnTo>
                <a:lnTo>
                  <a:pt x="7401" y="17097"/>
                </a:lnTo>
                <a:lnTo>
                  <a:pt x="7498" y="17146"/>
                </a:lnTo>
                <a:lnTo>
                  <a:pt x="7620" y="17170"/>
                </a:lnTo>
                <a:lnTo>
                  <a:pt x="7718" y="17170"/>
                </a:lnTo>
                <a:lnTo>
                  <a:pt x="7791" y="17122"/>
                </a:lnTo>
                <a:lnTo>
                  <a:pt x="7889" y="17048"/>
                </a:lnTo>
                <a:lnTo>
                  <a:pt x="7938" y="16926"/>
                </a:lnTo>
                <a:lnTo>
                  <a:pt x="7987" y="16780"/>
                </a:lnTo>
                <a:lnTo>
                  <a:pt x="8231" y="15461"/>
                </a:lnTo>
                <a:lnTo>
                  <a:pt x="8548" y="15143"/>
                </a:lnTo>
                <a:lnTo>
                  <a:pt x="10942" y="17561"/>
                </a:lnTo>
                <a:lnTo>
                  <a:pt x="11064" y="17659"/>
                </a:lnTo>
                <a:lnTo>
                  <a:pt x="11162" y="17708"/>
                </a:lnTo>
                <a:lnTo>
                  <a:pt x="11259" y="17732"/>
                </a:lnTo>
                <a:lnTo>
                  <a:pt x="11333" y="17732"/>
                </a:lnTo>
                <a:lnTo>
                  <a:pt x="11406" y="17683"/>
                </a:lnTo>
                <a:lnTo>
                  <a:pt x="11455" y="17586"/>
                </a:lnTo>
                <a:lnTo>
                  <a:pt x="11479" y="17488"/>
                </a:lnTo>
                <a:lnTo>
                  <a:pt x="11504" y="17341"/>
                </a:lnTo>
                <a:lnTo>
                  <a:pt x="11504" y="12188"/>
                </a:lnTo>
                <a:lnTo>
                  <a:pt x="16461" y="7230"/>
                </a:lnTo>
                <a:lnTo>
                  <a:pt x="16608" y="7084"/>
                </a:lnTo>
                <a:lnTo>
                  <a:pt x="16730" y="6888"/>
                </a:lnTo>
                <a:lnTo>
                  <a:pt x="16877" y="6693"/>
                </a:lnTo>
                <a:lnTo>
                  <a:pt x="16974" y="6498"/>
                </a:lnTo>
                <a:lnTo>
                  <a:pt x="17194" y="6058"/>
                </a:lnTo>
                <a:lnTo>
                  <a:pt x="17365" y="5569"/>
                </a:lnTo>
                <a:lnTo>
                  <a:pt x="17487" y="5057"/>
                </a:lnTo>
                <a:lnTo>
                  <a:pt x="17609" y="4519"/>
                </a:lnTo>
                <a:lnTo>
                  <a:pt x="17683" y="3982"/>
                </a:lnTo>
                <a:lnTo>
                  <a:pt x="17707" y="3445"/>
                </a:lnTo>
                <a:lnTo>
                  <a:pt x="17731" y="2907"/>
                </a:lnTo>
                <a:lnTo>
                  <a:pt x="17731" y="2419"/>
                </a:lnTo>
                <a:lnTo>
                  <a:pt x="17707" y="1955"/>
                </a:lnTo>
                <a:lnTo>
                  <a:pt x="17658" y="1515"/>
                </a:lnTo>
                <a:lnTo>
                  <a:pt x="17585" y="1149"/>
                </a:lnTo>
                <a:lnTo>
                  <a:pt x="17512" y="831"/>
                </a:lnTo>
                <a:lnTo>
                  <a:pt x="17414" y="587"/>
                </a:lnTo>
                <a:lnTo>
                  <a:pt x="17341" y="489"/>
                </a:lnTo>
                <a:lnTo>
                  <a:pt x="17292" y="441"/>
                </a:lnTo>
                <a:lnTo>
                  <a:pt x="17243" y="392"/>
                </a:lnTo>
                <a:lnTo>
                  <a:pt x="17145" y="318"/>
                </a:lnTo>
                <a:lnTo>
                  <a:pt x="16901" y="221"/>
                </a:lnTo>
                <a:lnTo>
                  <a:pt x="16584" y="148"/>
                </a:lnTo>
                <a:lnTo>
                  <a:pt x="16217" y="74"/>
                </a:lnTo>
                <a:lnTo>
                  <a:pt x="15778" y="25"/>
                </a:lnTo>
                <a:lnTo>
                  <a:pt x="15314" y="1"/>
                </a:lnTo>
                <a:close/>
              </a:path>
            </a:pathLst>
          </a:cu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95"/>
          <p:cNvSpPr/>
          <p:nvPr/>
        </p:nvSpPr>
        <p:spPr>
          <a:xfrm rot="2467090">
            <a:off x="8006258" y="1435739"/>
            <a:ext cx="987816" cy="1028112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95"/>
          <p:cNvSpPr/>
          <p:nvPr/>
        </p:nvSpPr>
        <p:spPr>
          <a:xfrm rot="2467090">
            <a:off x="143933" y="11539"/>
            <a:ext cx="987816" cy="1028112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9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7" name="Google Shape;657;p95"/>
          <p:cNvSpPr txBox="1"/>
          <p:nvPr/>
        </p:nvSpPr>
        <p:spPr>
          <a:xfrm>
            <a:off x="1580350" y="0"/>
            <a:ext cx="56538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Cabin"/>
                <a:ea typeface="Cabin"/>
                <a:cs typeface="Cabin"/>
                <a:sym typeface="Cabin"/>
              </a:rPr>
              <a:t>      </a:t>
            </a:r>
            <a:r>
              <a:rPr b="1" lang="en" sz="2400">
                <a:solidFill>
                  <a:srgbClr val="0000FF"/>
                </a:solidFill>
                <a:latin typeface="Cabin"/>
                <a:ea typeface="Cabin"/>
                <a:cs typeface="Cabin"/>
                <a:sym typeface="Cabin"/>
              </a:rPr>
              <a:t>Storyboarding - A Different Layout </a:t>
            </a:r>
            <a:endParaRPr b="1" sz="2400">
              <a:solidFill>
                <a:srgbClr val="0000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658" name="Google Shape;65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5463" y="593275"/>
            <a:ext cx="4923574" cy="4156585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95"/>
          <p:cNvSpPr txBox="1"/>
          <p:nvPr/>
        </p:nvSpPr>
        <p:spPr>
          <a:xfrm>
            <a:off x="-72275" y="4676650"/>
            <a:ext cx="9144000" cy="23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google.com/search?q=%22vocabulary+and+visualization%22+technique&amp;sxsrf=ACYBGNTryiYBNSIruhNaik6dh8emgj-FBA:1573716665808&amp;tbm=isch&amp;source=iu&amp;ictx=1&amp;fir=rxums3LbBIF-8M%253A%252CcMPyLPjTA4F4vM%252C_&amp;vet=1&amp;usg=AI4_-kTPKdjphh-DrjP2ORZW_rioBWtzTQ&amp;sa=X&amp;ved=2ahUKEwjnv962l-nlAhX5SxUIHXFCBmUQ9QEwCXoECAoQDA#imgdii=FbEQQVeqI2BwOM:&amp;imgrc=U7OqAcJKdiNM2M:&amp;vet=1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96"/>
          <p:cNvSpPr txBox="1"/>
          <p:nvPr>
            <p:ph idx="1" type="body"/>
          </p:nvPr>
        </p:nvSpPr>
        <p:spPr>
          <a:xfrm>
            <a:off x="577249" y="743918"/>
            <a:ext cx="7989501" cy="1646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TTYPA</a:t>
            </a:r>
            <a:endParaRPr b="1" sz="4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Turn To You Partners And…</a:t>
            </a:r>
            <a:endParaRPr b="1" sz="4500">
              <a:solidFill>
                <a:schemeClr val="lt1"/>
              </a:solidFill>
            </a:endParaRPr>
          </a:p>
        </p:txBody>
      </p:sp>
      <p:pic>
        <p:nvPicPr>
          <p:cNvPr id="665" name="Google Shape;665;p96"/>
          <p:cNvPicPr preferRelativeResize="0"/>
          <p:nvPr/>
        </p:nvPicPr>
        <p:blipFill rotWithShape="1">
          <a:blip r:embed="rId3">
            <a:alphaModFix/>
          </a:blip>
          <a:srcRect b="0" l="36849" r="15222" t="17051"/>
          <a:stretch/>
        </p:blipFill>
        <p:spPr>
          <a:xfrm>
            <a:off x="3444203" y="2753537"/>
            <a:ext cx="2255591" cy="1646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7"/>
          <p:cNvSpPr txBox="1"/>
          <p:nvPr/>
        </p:nvSpPr>
        <p:spPr>
          <a:xfrm>
            <a:off x="1248925" y="503923"/>
            <a:ext cx="68235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6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b="1" i="0" lang="en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urn </a:t>
            </a:r>
            <a:r>
              <a:rPr b="1" i="0" lang="en" sz="36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b="1" i="0" lang="en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</a:t>
            </a:r>
            <a:r>
              <a:rPr b="1" i="0" lang="en" sz="36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b="1" i="0" lang="en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 </a:t>
            </a:r>
            <a:r>
              <a:rPr b="1" i="0" lang="en" sz="36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b="1" i="0" lang="en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artners </a:t>
            </a:r>
            <a:r>
              <a:rPr b="1" i="0" lang="en" sz="36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="1" i="0" lang="en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nd…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97"/>
          <p:cNvSpPr txBox="1"/>
          <p:nvPr/>
        </p:nvSpPr>
        <p:spPr>
          <a:xfrm>
            <a:off x="588725" y="1586050"/>
            <a:ext cx="7921800" cy="29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imes New Roman"/>
              <a:buAutoNum type="arabicPeriod"/>
            </a:pPr>
            <a:r>
              <a:rPr lang="en" sz="2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Try to put the 13 Aladdin graphics in order.</a:t>
            </a:r>
            <a:endParaRPr sz="2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imes New Roman"/>
              <a:buAutoNum type="arabicPeriod"/>
            </a:pPr>
            <a:r>
              <a:rPr lang="en" sz="2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Think of several ways that you could use the graphics.</a:t>
            </a:r>
            <a:endParaRPr sz="2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imes New Roman"/>
              <a:buAutoNum type="arabicPeriod"/>
            </a:pPr>
            <a:r>
              <a:rPr lang="en" sz="2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Write down your ideas.</a:t>
            </a:r>
            <a:endParaRPr sz="2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en" sz="2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Share with the whole group.</a:t>
            </a: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b="0" i="0" sz="2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651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98"/>
          <p:cNvSpPr txBox="1"/>
          <p:nvPr/>
        </p:nvSpPr>
        <p:spPr>
          <a:xfrm>
            <a:off x="162711" y="1635186"/>
            <a:ext cx="8414491" cy="7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400" u="none" cap="none" strike="noStrike">
                <a:latin typeface="Sorts Mill Goudy"/>
                <a:ea typeface="Sorts Mill Goudy"/>
                <a:cs typeface="Sorts Mill Goudy"/>
                <a:sym typeface="Sorts Mill Goudy"/>
              </a:rPr>
              <a:t>Practical Teaching and Learning Tools</a:t>
            </a:r>
            <a:r>
              <a:rPr b="1" i="0" lang="en" sz="23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 </a:t>
            </a:r>
            <a:endParaRPr b="1" i="0" sz="23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b="1" i="0" lang="en" sz="2700" u="none" cap="none" strike="noStrik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Time to create using what you’ve learned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98"/>
          <p:cNvSpPr txBox="1"/>
          <p:nvPr/>
        </p:nvSpPr>
        <p:spPr>
          <a:xfrm>
            <a:off x="436025" y="2788602"/>
            <a:ext cx="8303400" cy="17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111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Sorts Mill Goudy"/>
              <a:buChar char="●"/>
            </a:pPr>
            <a:r>
              <a:rPr b="0" i="0" lang="en" sz="2100" u="none" cap="none" strike="noStrik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Get organized and explore/print materials, </a:t>
            </a:r>
            <a:r>
              <a:rPr lang="en" sz="2100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online sites...Frayer Model, Read/Think/Draw, Comics</a:t>
            </a:r>
            <a:endParaRPr b="0" i="0" sz="2100" u="none" cap="none" strike="noStrike">
              <a:solidFill>
                <a:schemeClr val="lt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indent="-3111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Sorts Mill Goudy"/>
              <a:buChar char="●"/>
            </a:pPr>
            <a:r>
              <a:rPr b="0" i="0" lang="en" sz="2100" u="none" cap="none" strike="noStrik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Download activities for </a:t>
            </a:r>
            <a:r>
              <a:rPr lang="en" sz="2100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future use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ts Mill Goudy"/>
              <a:buChar char="●"/>
            </a:pPr>
            <a:r>
              <a:rPr lang="en" sz="2100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C</a:t>
            </a:r>
            <a:r>
              <a:rPr b="0" i="0" lang="en" sz="2100" u="none" cap="none" strike="noStrik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reate and customize y</a:t>
            </a:r>
            <a:r>
              <a:rPr lang="en" sz="2100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our teaching materials</a:t>
            </a:r>
            <a:r>
              <a:rPr b="0" i="0" lang="en" sz="2100" u="none" cap="none" strike="noStrik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 </a:t>
            </a:r>
            <a:endParaRPr b="0" i="0" sz="2100" u="none" cap="none" strike="noStrike">
              <a:solidFill>
                <a:schemeClr val="lt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679" name="Google Shape;679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5221" y="514350"/>
            <a:ext cx="1322918" cy="1627662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98"/>
          <p:cNvSpPr txBox="1"/>
          <p:nvPr/>
        </p:nvSpPr>
        <p:spPr>
          <a:xfrm>
            <a:off x="1758375" y="563025"/>
            <a:ext cx="49059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4800">
                <a:latin typeface="Sorts Mill Goudy"/>
                <a:ea typeface="Sorts Mill Goudy"/>
                <a:cs typeface="Sorts Mill Goudy"/>
                <a:sym typeface="Sorts Mill Goudy"/>
              </a:rPr>
              <a:t>Time to Explore</a:t>
            </a:r>
            <a:endParaRPr b="1" i="0" sz="4800" u="none" cap="none" strike="noStrike"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99"/>
          <p:cNvSpPr txBox="1"/>
          <p:nvPr>
            <p:ph type="title"/>
          </p:nvPr>
        </p:nvSpPr>
        <p:spPr>
          <a:xfrm>
            <a:off x="1052372" y="642800"/>
            <a:ext cx="67353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4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4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4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4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4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Free Comic Templates</a:t>
            </a:r>
            <a:r>
              <a:rPr lang="en" sz="4800"/>
              <a:t> </a:t>
            </a:r>
            <a:endParaRPr sz="4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400"/>
          </a:p>
        </p:txBody>
      </p:sp>
      <p:sp>
        <p:nvSpPr>
          <p:cNvPr id="686" name="Google Shape;686;p99"/>
          <p:cNvSpPr txBox="1"/>
          <p:nvPr/>
        </p:nvSpPr>
        <p:spPr>
          <a:xfrm>
            <a:off x="876975" y="1753975"/>
            <a:ext cx="6735300" cy="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From Medialoot.com -</a:t>
            </a:r>
            <a:r>
              <a:rPr lang="en"/>
              <a:t>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https://medialoot.com/item/printable-comic-strip-templates/</a:t>
            </a:r>
            <a:r>
              <a:rPr lang="en">
                <a:latin typeface="Tahoma"/>
                <a:ea typeface="Tahoma"/>
                <a:cs typeface="Tahoma"/>
                <a:sym typeface="Tahoma"/>
              </a:rPr>
              <a:t> 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homa"/>
                <a:ea typeface="Tahoma"/>
                <a:cs typeface="Tahoma"/>
                <a:sym typeface="Tahoma"/>
              </a:rPr>
              <a:t>From Scholastic.com -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https://www.scholastic.com/content/dam/parents/migrated-assets/printables/pdfs/jason-printable-comic-strip.pdf.pdf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FF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Links to Ahava’s comics resources: </a:t>
            </a:r>
            <a:r>
              <a:rPr lang="en">
                <a:latin typeface="Tahoma"/>
                <a:ea typeface="Tahoma"/>
                <a:cs typeface="Tahoma"/>
                <a:sym typeface="Tahoma"/>
              </a:rPr>
              <a:t>https://drive.google.com/open?id=1yXOHBAMN1_tnpIs7GBniutJ0E0wTiXJN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0"/>
          <p:cNvSpPr txBox="1"/>
          <p:nvPr>
            <p:ph type="title"/>
          </p:nvPr>
        </p:nvSpPr>
        <p:spPr>
          <a:xfrm>
            <a:off x="3119387" y="642788"/>
            <a:ext cx="27498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4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4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4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4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4800"/>
          </a:p>
        </p:txBody>
      </p:sp>
      <p:pic>
        <p:nvPicPr>
          <p:cNvPr id="692" name="Google Shape;69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00" y="279025"/>
            <a:ext cx="4621299" cy="4621299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100"/>
          <p:cNvSpPr txBox="1"/>
          <p:nvPr/>
        </p:nvSpPr>
        <p:spPr>
          <a:xfrm>
            <a:off x="4864325" y="2128125"/>
            <a:ext cx="3578100" cy="14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Tahoma"/>
                <a:ea typeface="Tahoma"/>
                <a:cs typeface="Tahoma"/>
                <a:sym typeface="Tahoma"/>
              </a:rPr>
              <a:t>Speech and </a:t>
            </a:r>
            <a:endParaRPr sz="36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Tahoma"/>
                <a:ea typeface="Tahoma"/>
                <a:cs typeface="Tahoma"/>
                <a:sym typeface="Tahoma"/>
              </a:rPr>
              <a:t>Action Bubbles</a:t>
            </a:r>
            <a:endParaRPr sz="36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-1453872787409-dc25a2913da0" id="698" name="Google Shape;698;p101"/>
          <p:cNvPicPr preferRelativeResize="0"/>
          <p:nvPr/>
        </p:nvPicPr>
        <p:blipFill rotWithShape="1">
          <a:blip r:embed="rId3">
            <a:alphaModFix/>
          </a:blip>
          <a:srcRect b="0" l="26172" r="28920" t="0"/>
          <a:stretch/>
        </p:blipFill>
        <p:spPr>
          <a:xfrm>
            <a:off x="4933950" y="253875"/>
            <a:ext cx="4210050" cy="4814349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101"/>
          <p:cNvSpPr txBox="1"/>
          <p:nvPr>
            <p:ph type="title"/>
          </p:nvPr>
        </p:nvSpPr>
        <p:spPr>
          <a:xfrm>
            <a:off x="52850" y="0"/>
            <a:ext cx="4077600" cy="7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Practice with </a:t>
            </a:r>
            <a:r>
              <a:rPr lang="en" sz="30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Comics</a:t>
            </a:r>
            <a:endParaRPr sz="30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00" name="Google Shape;700;p101"/>
          <p:cNvSpPr txBox="1"/>
          <p:nvPr>
            <p:ph idx="1" type="body"/>
          </p:nvPr>
        </p:nvSpPr>
        <p:spPr>
          <a:xfrm>
            <a:off x="457200" y="1725427"/>
            <a:ext cx="3142200" cy="26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</a:t>
            </a:r>
            <a:endParaRPr/>
          </a:p>
        </p:txBody>
      </p:sp>
      <p:sp>
        <p:nvSpPr>
          <p:cNvPr id="701" name="Google Shape;701;p101"/>
          <p:cNvSpPr txBox="1"/>
          <p:nvPr>
            <p:ph idx="12" type="sldNum"/>
          </p:nvPr>
        </p:nvSpPr>
        <p:spPr>
          <a:xfrm>
            <a:off x="844305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2" name="Google Shape;702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2625" y="0"/>
            <a:ext cx="421005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725425"/>
            <a:ext cx="4077549" cy="229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0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w</a:t>
            </a:r>
            <a:endParaRPr/>
          </a:p>
        </p:txBody>
      </p:sp>
      <p:sp>
        <p:nvSpPr>
          <p:cNvPr id="709" name="Google Shape;709;p102"/>
          <p:cNvSpPr txBox="1"/>
          <p:nvPr>
            <p:ph idx="1" type="body"/>
          </p:nvPr>
        </p:nvSpPr>
        <p:spPr>
          <a:xfrm>
            <a:off x="153650" y="4276675"/>
            <a:ext cx="8520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b="1" lang="en" sz="2400"/>
              <a:t>I </a:t>
            </a:r>
            <a:endParaRPr b="1" sz="2400"/>
          </a:p>
        </p:txBody>
      </p:sp>
      <p:pic>
        <p:nvPicPr>
          <p:cNvPr id="710" name="Google Shape;71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5250" y="1749800"/>
            <a:ext cx="1317059" cy="129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2150" y="1093850"/>
            <a:ext cx="5743575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03"/>
          <p:cNvSpPr/>
          <p:nvPr/>
        </p:nvSpPr>
        <p:spPr>
          <a:xfrm>
            <a:off x="1030027" y="541081"/>
            <a:ext cx="7083945" cy="8309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rgbClr val="92D050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We wish you a great year!</a:t>
            </a:r>
            <a:endParaRPr b="0" i="0" sz="3300" u="none" cap="none" strike="noStrik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" name="Google Shape;717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125" y="1494957"/>
            <a:ext cx="485775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3127" y="1494950"/>
            <a:ext cx="4931199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04"/>
          <p:cNvSpPr txBox="1"/>
          <p:nvPr>
            <p:ph idx="12" type="sldNum"/>
          </p:nvPr>
        </p:nvSpPr>
        <p:spPr>
          <a:xfrm>
            <a:off x="75658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4" name="Google Shape;724;p104"/>
          <p:cNvSpPr txBox="1"/>
          <p:nvPr>
            <p:ph idx="4294967295" type="title"/>
          </p:nvPr>
        </p:nvSpPr>
        <p:spPr>
          <a:xfrm>
            <a:off x="755125" y="1167100"/>
            <a:ext cx="5003400" cy="103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16A3E0"/>
                </a:solidFill>
              </a:rPr>
              <a:t>Thanks</a:t>
            </a:r>
            <a:r>
              <a:rPr lang="en" sz="6000">
                <a:solidFill>
                  <a:srgbClr val="16A3E0"/>
                </a:solidFill>
              </a:rPr>
              <a:t>!</a:t>
            </a:r>
            <a:endParaRPr sz="6000">
              <a:solidFill>
                <a:srgbClr val="16A3E0"/>
              </a:solidFill>
            </a:endParaRPr>
          </a:p>
        </p:txBody>
      </p:sp>
      <p:sp>
        <p:nvSpPr>
          <p:cNvPr id="725" name="Google Shape;725;p104"/>
          <p:cNvSpPr txBox="1"/>
          <p:nvPr>
            <p:ph idx="4294967295" type="body"/>
          </p:nvPr>
        </p:nvSpPr>
        <p:spPr>
          <a:xfrm>
            <a:off x="82625" y="2100750"/>
            <a:ext cx="56760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Any questions?</a:t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00000"/>
                </a:solidFill>
              </a:rPr>
              <a:t>You can find me at:</a:t>
            </a:r>
            <a:endParaRPr b="1" sz="3000">
              <a:solidFill>
                <a:srgbClr val="000000"/>
              </a:solidFill>
            </a:endParaRPr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Char char="➝"/>
            </a:pPr>
            <a:r>
              <a:rPr b="1" lang="en" sz="3000">
                <a:solidFill>
                  <a:srgbClr val="000000"/>
                </a:solidFill>
              </a:rPr>
              <a:t>ahava.steinbauer@oranim.ac.il</a:t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descr="5.jpg" id="726" name="Google Shape;726;p104"/>
          <p:cNvPicPr preferRelativeResize="0"/>
          <p:nvPr/>
        </p:nvPicPr>
        <p:blipFill rotWithShape="1">
          <a:blip r:embed="rId3">
            <a:alphaModFix/>
          </a:blip>
          <a:srcRect b="0" l="37369" r="37369" t="0"/>
          <a:stretch/>
        </p:blipFill>
        <p:spPr>
          <a:xfrm>
            <a:off x="5888700" y="0"/>
            <a:ext cx="23097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104"/>
          <p:cNvSpPr txBox="1"/>
          <p:nvPr/>
        </p:nvSpPr>
        <p:spPr>
          <a:xfrm>
            <a:off x="278875" y="4410200"/>
            <a:ext cx="59490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ntano Sans"/>
                <a:ea typeface="Pontano Sans"/>
                <a:cs typeface="Pontano Sans"/>
                <a:sym typeface="Pontano Sans"/>
              </a:rPr>
              <a:t>Photos from SlidesCarnival, Unsplash,l or Pixabay </a:t>
            </a:r>
            <a:endParaRPr b="1"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8"/>
          <p:cNvSpPr txBox="1"/>
          <p:nvPr>
            <p:ph type="title"/>
          </p:nvPr>
        </p:nvSpPr>
        <p:spPr>
          <a:xfrm>
            <a:off x="0" y="1129125"/>
            <a:ext cx="2489100" cy="14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Target </a:t>
            </a:r>
            <a:endParaRPr sz="6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for </a:t>
            </a:r>
            <a:endParaRPr sz="6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Today</a:t>
            </a:r>
            <a:endParaRPr sz="6000"/>
          </a:p>
        </p:txBody>
      </p:sp>
      <p:sp>
        <p:nvSpPr>
          <p:cNvPr id="485" name="Google Shape;485;p78"/>
          <p:cNvSpPr txBox="1"/>
          <p:nvPr>
            <p:ph idx="1" type="body"/>
          </p:nvPr>
        </p:nvSpPr>
        <p:spPr>
          <a:xfrm>
            <a:off x="2871075" y="227225"/>
            <a:ext cx="6114600" cy="43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00FF"/>
                </a:solidFill>
              </a:rPr>
              <a:t>           </a:t>
            </a:r>
            <a:r>
              <a:rPr b="1" lang="en" sz="4800">
                <a:solidFill>
                  <a:srgbClr val="0000FF"/>
                </a:solidFill>
              </a:rPr>
              <a:t>     Topics</a:t>
            </a:r>
            <a:endParaRPr b="1" sz="4800">
              <a:solidFill>
                <a:srgbClr val="0000FF"/>
              </a:solidFill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⊙"/>
            </a:pPr>
            <a:r>
              <a:rPr b="1" lang="en"/>
              <a:t>Accessing prior knowledge </a:t>
            </a:r>
            <a:endParaRPr b="1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⊙"/>
            </a:pPr>
            <a:r>
              <a:rPr b="1" lang="en"/>
              <a:t>Vocabulary and visualization</a:t>
            </a:r>
            <a:endParaRPr b="1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⊙"/>
            </a:pPr>
            <a:r>
              <a:rPr b="1" lang="en"/>
              <a:t>Read/think/draw strategy</a:t>
            </a:r>
            <a:endParaRPr b="1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⊙"/>
            </a:pPr>
            <a:r>
              <a:rPr b="1" lang="en"/>
              <a:t>Storyboarding/comics</a:t>
            </a:r>
            <a:r>
              <a:rPr b="1" lang="en"/>
              <a:t> </a:t>
            </a:r>
            <a:endParaRPr b="1"/>
          </a:p>
        </p:txBody>
      </p:sp>
      <p:grpSp>
        <p:nvGrpSpPr>
          <p:cNvPr id="486" name="Google Shape;486;p78"/>
          <p:cNvGrpSpPr/>
          <p:nvPr/>
        </p:nvGrpSpPr>
        <p:grpSpPr>
          <a:xfrm>
            <a:off x="1312017" y="-11"/>
            <a:ext cx="1074497" cy="1053436"/>
            <a:chOff x="5970800" y="1619250"/>
            <a:chExt cx="428650" cy="456725"/>
          </a:xfrm>
        </p:grpSpPr>
        <p:sp>
          <p:nvSpPr>
            <p:cNvPr id="487" name="Google Shape;487;p78"/>
            <p:cNvSpPr/>
            <p:nvPr/>
          </p:nvSpPr>
          <p:spPr>
            <a:xfrm>
              <a:off x="5970800" y="1674200"/>
              <a:ext cx="377975" cy="377950"/>
            </a:xfrm>
            <a:custGeom>
              <a:rect b="b" l="l" r="r" t="t"/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78"/>
            <p:cNvSpPr/>
            <p:nvPr/>
          </p:nvSpPr>
          <p:spPr>
            <a:xfrm>
              <a:off x="6068500" y="1771875"/>
              <a:ext cx="182575" cy="182600"/>
            </a:xfrm>
            <a:custGeom>
              <a:rect b="b" l="l" r="r" t="t"/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78"/>
            <p:cNvSpPr/>
            <p:nvPr/>
          </p:nvSpPr>
          <p:spPr>
            <a:xfrm>
              <a:off x="5981175" y="2005125"/>
              <a:ext cx="75125" cy="70850"/>
            </a:xfrm>
            <a:custGeom>
              <a:rect b="b" l="l" r="r" t="t"/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78"/>
            <p:cNvSpPr/>
            <p:nvPr/>
          </p:nvSpPr>
          <p:spPr>
            <a:xfrm>
              <a:off x="6263875" y="2005125"/>
              <a:ext cx="74525" cy="70850"/>
            </a:xfrm>
            <a:custGeom>
              <a:rect b="b" l="l" r="r" t="t"/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78"/>
            <p:cNvSpPr/>
            <p:nvPr/>
          </p:nvSpPr>
          <p:spPr>
            <a:xfrm>
              <a:off x="6147875" y="1619250"/>
              <a:ext cx="251575" cy="255850"/>
            </a:xfrm>
            <a:custGeom>
              <a:rect b="b" l="l" r="r" t="t"/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2" name="Google Shape;492;p7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05"/>
          <p:cNvSpPr txBox="1"/>
          <p:nvPr>
            <p:ph idx="4294967295" type="title"/>
          </p:nvPr>
        </p:nvSpPr>
        <p:spPr>
          <a:xfrm>
            <a:off x="755125" y="1477700"/>
            <a:ext cx="5003400" cy="7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16A3E0"/>
                </a:solidFill>
              </a:rPr>
              <a:t>Hello!</a:t>
            </a:r>
            <a:endParaRPr sz="6000">
              <a:solidFill>
                <a:srgbClr val="16A3E0"/>
              </a:solidFill>
            </a:endParaRPr>
          </a:p>
        </p:txBody>
      </p:sp>
      <p:sp>
        <p:nvSpPr>
          <p:cNvPr id="733" name="Google Shape;733;p105"/>
          <p:cNvSpPr txBox="1"/>
          <p:nvPr>
            <p:ph idx="4294967295" type="body"/>
          </p:nvPr>
        </p:nvSpPr>
        <p:spPr>
          <a:xfrm>
            <a:off x="755125" y="2100750"/>
            <a:ext cx="5003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/>
              <a:t>I am Jayden Smith</a:t>
            </a:r>
            <a:endParaRPr b="1" sz="3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 am here because I love to give presentations.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 can find me at @username</a:t>
            </a:r>
            <a:endParaRPr b="1" sz="3600"/>
          </a:p>
        </p:txBody>
      </p:sp>
      <p:pic>
        <p:nvPicPr>
          <p:cNvPr descr="create_0006_hio3mrgxjt4-imani-clovis.jpg" id="734" name="Google Shape;734;p105"/>
          <p:cNvPicPr preferRelativeResize="0"/>
          <p:nvPr/>
        </p:nvPicPr>
        <p:blipFill rotWithShape="1">
          <a:blip r:embed="rId3">
            <a:alphaModFix/>
          </a:blip>
          <a:srcRect b="0" l="37369" r="37369" t="0"/>
          <a:stretch/>
        </p:blipFill>
        <p:spPr>
          <a:xfrm>
            <a:off x="5888700" y="0"/>
            <a:ext cx="23097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105"/>
          <p:cNvSpPr txBox="1"/>
          <p:nvPr>
            <p:ph idx="12" type="sldNum"/>
          </p:nvPr>
        </p:nvSpPr>
        <p:spPr>
          <a:xfrm>
            <a:off x="75658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6"/>
          <p:cNvSpPr txBox="1"/>
          <p:nvPr>
            <p:ph type="ctrTitle"/>
          </p:nvPr>
        </p:nvSpPr>
        <p:spPr>
          <a:xfrm>
            <a:off x="4965100" y="1991825"/>
            <a:ext cx="3704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your presentation title</a:t>
            </a:r>
            <a:endParaRPr/>
          </a:p>
        </p:txBody>
      </p:sp>
      <p:pic>
        <p:nvPicPr>
          <p:cNvPr id="741" name="Google Shape;741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660300" cy="3100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07"/>
          <p:cNvSpPr txBox="1"/>
          <p:nvPr/>
        </p:nvSpPr>
        <p:spPr>
          <a:xfrm>
            <a:off x="378552" y="498425"/>
            <a:ext cx="84729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b="1" i="0" lang="en" sz="4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MITF Pedagogical Toolbox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Google Shape;748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334" y="4329872"/>
            <a:ext cx="1517640" cy="71768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07"/>
          <p:cNvSpPr/>
          <p:nvPr/>
        </p:nvSpPr>
        <p:spPr>
          <a:xfrm>
            <a:off x="88336" y="2406010"/>
            <a:ext cx="8609617" cy="22850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b="0" i="0" sz="45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Our goal is to support </a:t>
            </a:r>
            <a:r>
              <a:rPr b="1" i="0" lang="en" sz="3000" u="none" cap="none" strike="noStrik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YOU</a:t>
            </a:r>
            <a:r>
              <a:rPr b="0" i="0" lang="en" sz="30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 in using this new approach to teaching and </a:t>
            </a:r>
            <a:r>
              <a:rPr b="1" i="0" lang="en" sz="30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engaging</a:t>
            </a:r>
            <a:r>
              <a:rPr b="0" i="0" lang="en" sz="30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 students in learning English. </a:t>
            </a:r>
            <a:r>
              <a:rPr b="0" i="0" lang="en" sz="24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 </a:t>
            </a:r>
            <a:r>
              <a:rPr b="0" i="0" lang="en" sz="27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 </a:t>
            </a:r>
            <a:endParaRPr b="0" i="0" sz="45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b="0" i="0" sz="45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50" name="Google Shape;750;p107"/>
          <p:cNvSpPr/>
          <p:nvPr/>
        </p:nvSpPr>
        <p:spPr>
          <a:xfrm>
            <a:off x="378545" y="2584187"/>
            <a:ext cx="7509164" cy="27692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 </a:t>
            </a:r>
            <a:endParaRPr b="0" i="0" sz="27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51" name="Google Shape;751;p107"/>
          <p:cNvSpPr/>
          <p:nvPr/>
        </p:nvSpPr>
        <p:spPr>
          <a:xfrm>
            <a:off x="1941725" y="1869425"/>
            <a:ext cx="49473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https://mitf.masaisrael.org/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08"/>
          <p:cNvSpPr txBox="1"/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grpSp>
        <p:nvGrpSpPr>
          <p:cNvPr id="757" name="Google Shape;757;p108"/>
          <p:cNvGrpSpPr/>
          <p:nvPr/>
        </p:nvGrpSpPr>
        <p:grpSpPr>
          <a:xfrm>
            <a:off x="1428201" y="590422"/>
            <a:ext cx="590469" cy="538706"/>
            <a:chOff x="6625350" y="1613750"/>
            <a:chExt cx="480525" cy="438400"/>
          </a:xfrm>
        </p:grpSpPr>
        <p:sp>
          <p:nvSpPr>
            <p:cNvPr id="758" name="Google Shape;758;p108"/>
            <p:cNvSpPr/>
            <p:nvPr/>
          </p:nvSpPr>
          <p:spPr>
            <a:xfrm>
              <a:off x="6670525" y="1887275"/>
              <a:ext cx="117875" cy="164875"/>
            </a:xfrm>
            <a:custGeom>
              <a:rect b="b" l="l" r="r" t="t"/>
              <a:pathLst>
                <a:path extrusionOk="0" h="6595" w="4715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108"/>
            <p:cNvSpPr/>
            <p:nvPr/>
          </p:nvSpPr>
          <p:spPr>
            <a:xfrm>
              <a:off x="7075950" y="1754175"/>
              <a:ext cx="29925" cy="99550"/>
            </a:xfrm>
            <a:custGeom>
              <a:rect b="b" l="l" r="r" t="t"/>
              <a:pathLst>
                <a:path extrusionOk="0" h="3982" w="1197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108"/>
            <p:cNvSpPr/>
            <p:nvPr/>
          </p:nvSpPr>
          <p:spPr>
            <a:xfrm>
              <a:off x="6625350" y="1729750"/>
              <a:ext cx="97700" cy="147175"/>
            </a:xfrm>
            <a:custGeom>
              <a:rect b="b" l="l" r="r" t="t"/>
              <a:pathLst>
                <a:path extrusionOk="0" h="5887" w="3908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108"/>
            <p:cNvSpPr/>
            <p:nvPr/>
          </p:nvSpPr>
          <p:spPr>
            <a:xfrm>
              <a:off x="6736475" y="1638175"/>
              <a:ext cx="279650" cy="330325"/>
            </a:xfrm>
            <a:custGeom>
              <a:rect b="b" l="l" r="r" t="t"/>
              <a:pathLst>
                <a:path extrusionOk="0" h="13213" w="11186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108"/>
            <p:cNvSpPr/>
            <p:nvPr/>
          </p:nvSpPr>
          <p:spPr>
            <a:xfrm>
              <a:off x="7029550" y="1613750"/>
              <a:ext cx="34200" cy="379800"/>
            </a:xfrm>
            <a:custGeom>
              <a:rect b="b" l="l" r="r" t="t"/>
              <a:pathLst>
                <a:path extrusionOk="0" h="15192" w="1368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3" name="Google Shape;763;p108"/>
          <p:cNvSpPr txBox="1"/>
          <p:nvPr/>
        </p:nvSpPr>
        <p:spPr>
          <a:xfrm>
            <a:off x="3000875" y="1200150"/>
            <a:ext cx="2609400" cy="30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00">
                <a:latin typeface="Cabin"/>
                <a:ea typeface="Cabin"/>
                <a:cs typeface="Cabin"/>
                <a:sym typeface="Cabin"/>
              </a:rPr>
              <a:t>EDIT IN GOOGLE SLIDES</a:t>
            </a:r>
            <a:endParaRPr sz="11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abin"/>
                <a:ea typeface="Cabin"/>
                <a:cs typeface="Cabin"/>
                <a:sym typeface="Cabin"/>
              </a:rPr>
              <a:t>Click on the button under the presentation preview that says "Use as Google Slides Theme".</a:t>
            </a:r>
            <a:endParaRPr sz="11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abin"/>
                <a:ea typeface="Cabin"/>
                <a:cs typeface="Cabin"/>
                <a:sym typeface="Cabin"/>
              </a:rPr>
              <a:t>You will get a copy of this document on your Google Drive and will be able to edit, add or delete slides.</a:t>
            </a:r>
            <a:endParaRPr sz="11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abin"/>
                <a:ea typeface="Cabin"/>
                <a:cs typeface="Cabin"/>
                <a:sym typeface="Cabin"/>
              </a:rPr>
              <a:t>You have to be signed in to your Google account.</a:t>
            </a:r>
            <a:endParaRPr sz="11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64" name="Google Shape;764;p108"/>
          <p:cNvSpPr txBox="1"/>
          <p:nvPr/>
        </p:nvSpPr>
        <p:spPr>
          <a:xfrm>
            <a:off x="6512299" y="1707550"/>
            <a:ext cx="2723400" cy="30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00">
                <a:latin typeface="Cabin"/>
                <a:ea typeface="Cabin"/>
                <a:cs typeface="Cabin"/>
                <a:sym typeface="Cabin"/>
              </a:rPr>
              <a:t>EDIT IN POWERPOINT®</a:t>
            </a:r>
            <a:endParaRPr sz="11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>
                <a:latin typeface="Cabin"/>
                <a:ea typeface="Cabin"/>
                <a:cs typeface="Cabin"/>
                <a:sym typeface="Cabin"/>
              </a:rPr>
              <a:t>Click on the button under the presentation preview that says "Download as PowerPoint template". You will get a .pptx file that you can edit in PowerPoint.</a:t>
            </a:r>
            <a:endParaRPr sz="11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>
                <a:latin typeface="Cabin"/>
                <a:ea typeface="Cabin"/>
                <a:cs typeface="Cabin"/>
                <a:sym typeface="Cabin"/>
              </a:rPr>
              <a:t>Remember to download and install the fonts used in this presentation (you’ll find the links to the font files needed in the </a:t>
            </a:r>
            <a:r>
              <a:rPr lang="en" sz="1100" u="sng">
                <a:latin typeface="Cabin"/>
                <a:ea typeface="Cabin"/>
                <a:cs typeface="Cabin"/>
                <a:sym typeface="Cabin"/>
                <a:hlinkClick/>
              </a:rPr>
              <a:t>Presentation design slide</a:t>
            </a:r>
            <a:r>
              <a:rPr lang="en" sz="1100">
                <a:latin typeface="Cabin"/>
                <a:ea typeface="Cabin"/>
                <a:cs typeface="Cabin"/>
                <a:sym typeface="Cabin"/>
              </a:rPr>
              <a:t>)</a:t>
            </a:r>
            <a:endParaRPr sz="11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65" name="Google Shape;765;p108"/>
          <p:cNvSpPr txBox="1"/>
          <p:nvPr/>
        </p:nvSpPr>
        <p:spPr>
          <a:xfrm>
            <a:off x="3000875" y="4058325"/>
            <a:ext cx="56859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900">
                <a:latin typeface="Cabin"/>
                <a:ea typeface="Cabin"/>
                <a:cs typeface="Cabin"/>
                <a:sym typeface="Cabin"/>
              </a:rPr>
              <a:t>More info on how to use this template at </a:t>
            </a:r>
            <a:r>
              <a:rPr b="1" lang="en" sz="900" u="sng">
                <a:latin typeface="Cabin"/>
                <a:ea typeface="Cabin"/>
                <a:cs typeface="Cabin"/>
                <a:sym typeface="Cabin"/>
                <a:hlinkClick r:id="rId3"/>
              </a:rPr>
              <a:t>www.slidescarnival.com/help-use-presentation-template</a:t>
            </a:r>
            <a:endParaRPr b="1" sz="9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latin typeface="Cabin"/>
                <a:ea typeface="Cabin"/>
                <a:cs typeface="Cabin"/>
                <a:sym typeface="Cabin"/>
              </a:rPr>
              <a:t>This template is free to use under </a:t>
            </a:r>
            <a:r>
              <a:rPr lang="en" sz="900" u="sng">
                <a:latin typeface="Cabin"/>
                <a:ea typeface="Cabin"/>
                <a:cs typeface="Cabin"/>
                <a:sym typeface="Cabin"/>
                <a:hlinkClick r:id="rId4"/>
              </a:rPr>
              <a:t>Creative Commons Attribution license</a:t>
            </a:r>
            <a:r>
              <a:rPr lang="en" sz="900"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" sz="900">
                <a:latin typeface="Cabin"/>
                <a:ea typeface="Cabin"/>
                <a:cs typeface="Cabin"/>
                <a:sym typeface="Cabin"/>
              </a:rPr>
              <a:t>You can keep the Credits slide or mention SlidesCarnival and other resources used in a slide footer</a:t>
            </a:r>
            <a:r>
              <a:rPr lang="en" sz="900">
                <a:latin typeface="Cabin"/>
                <a:ea typeface="Cabin"/>
                <a:cs typeface="Cabin"/>
                <a:sym typeface="Cabin"/>
              </a:rPr>
              <a:t>.</a:t>
            </a:r>
            <a:endParaRPr sz="9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9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66" name="Google Shape;766;p10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create_0006_hio3mrgxjt4-imani-clovis.jpg" id="767" name="Google Shape;767;p108"/>
          <p:cNvPicPr preferRelativeResize="0"/>
          <p:nvPr/>
        </p:nvPicPr>
        <p:blipFill rotWithShape="1">
          <a:blip r:embed="rId5">
            <a:alphaModFix/>
          </a:blip>
          <a:srcRect b="0" l="37369" r="37369" t="0"/>
          <a:stretch/>
        </p:blipFill>
        <p:spPr>
          <a:xfrm>
            <a:off x="0" y="0"/>
            <a:ext cx="24647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0850" y="98150"/>
            <a:ext cx="485775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3350" y="98150"/>
            <a:ext cx="57531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0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00500" y="1904950"/>
            <a:ext cx="485775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0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19494" y="3218978"/>
            <a:ext cx="2723400" cy="1812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09"/>
          <p:cNvSpPr txBox="1"/>
          <p:nvPr>
            <p:ph idx="4294967295" type="ctrTitle"/>
          </p:nvPr>
        </p:nvSpPr>
        <p:spPr>
          <a:xfrm>
            <a:off x="1481187" y="897550"/>
            <a:ext cx="57414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000000"/>
                </a:solidFill>
              </a:rPr>
              <a:t>Hello!</a:t>
            </a:r>
            <a:endParaRPr sz="7200">
              <a:solidFill>
                <a:srgbClr val="000000"/>
              </a:solidFill>
            </a:endParaRPr>
          </a:p>
        </p:txBody>
      </p:sp>
      <p:sp>
        <p:nvSpPr>
          <p:cNvPr id="777" name="Google Shape;777;p109"/>
          <p:cNvSpPr txBox="1"/>
          <p:nvPr>
            <p:ph idx="4294967295" type="body"/>
          </p:nvPr>
        </p:nvSpPr>
        <p:spPr>
          <a:xfrm>
            <a:off x="1538000" y="2000200"/>
            <a:ext cx="3586500" cy="24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highlight>
                  <a:srgbClr val="000000"/>
                </a:highlight>
              </a:rPr>
              <a:t>I am Jayden Smith</a:t>
            </a:r>
            <a:endParaRPr sz="2800"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00"/>
                </a:solidFill>
                <a:highlight>
                  <a:srgbClr val="000000"/>
                </a:highlight>
              </a:rPr>
              <a:t>I am here because I love to give presentations. You can find me at @username</a:t>
            </a:r>
            <a:endParaRPr sz="220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pic>
        <p:nvPicPr>
          <p:cNvPr id="778" name="Google Shape;778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725" y="573351"/>
            <a:ext cx="1909500" cy="1909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79" name="Google Shape;779;p10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10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</a:t>
            </a:r>
            <a:r>
              <a:rPr lang="en" sz="3000">
                <a:solidFill>
                  <a:schemeClr val="dk1"/>
                </a:solidFill>
                <a:highlight>
                  <a:srgbClr val="FFFF00"/>
                </a:highlight>
              </a:rPr>
              <a:t>Five pillars of literacy (National Reading Panel)</a:t>
            </a:r>
            <a:r>
              <a:rPr lang="en">
                <a:solidFill>
                  <a:schemeClr val="dk1"/>
                </a:solidFill>
              </a:rPr>
              <a:t>f lite </a:t>
            </a:r>
            <a:endParaRPr/>
          </a:p>
        </p:txBody>
      </p:sp>
      <p:sp>
        <p:nvSpPr>
          <p:cNvPr id="785" name="Google Shape;785;p110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6" name="Google Shape;786;p110"/>
          <p:cNvSpPr txBox="1"/>
          <p:nvPr/>
        </p:nvSpPr>
        <p:spPr>
          <a:xfrm>
            <a:off x="736225" y="550150"/>
            <a:ext cx="7362000" cy="37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phonemic awareness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phonics, 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22222"/>
                </a:solidFill>
                <a:highlight>
                  <a:srgbClr val="FFFFFF"/>
                </a:highlight>
              </a:rPr>
              <a:t>reading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 fluency, 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vocabulary 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22222"/>
                </a:solidFill>
                <a:highlight>
                  <a:srgbClr val="FFFFFF"/>
                </a:highlight>
              </a:rPr>
              <a:t>reading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 comprehension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11"/>
          <p:cNvSpPr txBox="1"/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slide title</a:t>
            </a:r>
            <a:endParaRPr/>
          </a:p>
        </p:txBody>
      </p:sp>
      <p:sp>
        <p:nvSpPr>
          <p:cNvPr id="792" name="Google Shape;792;p111"/>
          <p:cNvSpPr txBox="1"/>
          <p:nvPr>
            <p:ph idx="1" type="body"/>
          </p:nvPr>
        </p:nvSpPr>
        <p:spPr>
          <a:xfrm>
            <a:off x="2416400" y="270975"/>
            <a:ext cx="4417800" cy="29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600"/>
              </a:spcBef>
              <a:spcAft>
                <a:spcPts val="0"/>
              </a:spcAft>
              <a:buSzPts val="2800"/>
              <a:buChar char="⊙"/>
            </a:pPr>
            <a:r>
              <a:rPr lang="en" sz="2800"/>
              <a:t>Here you have a list of items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⊙"/>
            </a:pPr>
            <a:r>
              <a:rPr lang="en" sz="2800"/>
              <a:t>And some text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⊙"/>
            </a:pPr>
            <a:r>
              <a:rPr lang="en" sz="2800"/>
              <a:t>But remember not to overload your slides with content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⊙"/>
            </a:pPr>
            <a:r>
              <a:rPr lang="en" sz="2800"/>
              <a:t>Your audience will listen to you or read the content, but won’t do both. </a:t>
            </a:r>
            <a:endParaRPr sz="2800"/>
          </a:p>
        </p:txBody>
      </p:sp>
      <p:grpSp>
        <p:nvGrpSpPr>
          <p:cNvPr id="793" name="Google Shape;793;p111"/>
          <p:cNvGrpSpPr/>
          <p:nvPr/>
        </p:nvGrpSpPr>
        <p:grpSpPr>
          <a:xfrm>
            <a:off x="1512239" y="483380"/>
            <a:ext cx="564103" cy="601050"/>
            <a:chOff x="5970800" y="1619250"/>
            <a:chExt cx="428650" cy="456725"/>
          </a:xfrm>
        </p:grpSpPr>
        <p:sp>
          <p:nvSpPr>
            <p:cNvPr id="794" name="Google Shape;794;p111"/>
            <p:cNvSpPr/>
            <p:nvPr/>
          </p:nvSpPr>
          <p:spPr>
            <a:xfrm>
              <a:off x="5970800" y="1674200"/>
              <a:ext cx="377975" cy="377950"/>
            </a:xfrm>
            <a:custGeom>
              <a:rect b="b" l="l" r="r" t="t"/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11"/>
            <p:cNvSpPr/>
            <p:nvPr/>
          </p:nvSpPr>
          <p:spPr>
            <a:xfrm>
              <a:off x="6068500" y="1771875"/>
              <a:ext cx="182575" cy="182600"/>
            </a:xfrm>
            <a:custGeom>
              <a:rect b="b" l="l" r="r" t="t"/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11"/>
            <p:cNvSpPr/>
            <p:nvPr/>
          </p:nvSpPr>
          <p:spPr>
            <a:xfrm>
              <a:off x="5981175" y="2005125"/>
              <a:ext cx="75125" cy="70850"/>
            </a:xfrm>
            <a:custGeom>
              <a:rect b="b" l="l" r="r" t="t"/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111"/>
            <p:cNvSpPr/>
            <p:nvPr/>
          </p:nvSpPr>
          <p:spPr>
            <a:xfrm>
              <a:off x="6263875" y="2005125"/>
              <a:ext cx="74525" cy="70850"/>
            </a:xfrm>
            <a:custGeom>
              <a:rect b="b" l="l" r="r" t="t"/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111"/>
            <p:cNvSpPr/>
            <p:nvPr/>
          </p:nvSpPr>
          <p:spPr>
            <a:xfrm>
              <a:off x="6147875" y="1619250"/>
              <a:ext cx="251575" cy="255850"/>
            </a:xfrm>
            <a:custGeom>
              <a:rect b="b" l="l" r="r" t="t"/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9" name="Google Shape;799;p1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5.jpg" id="800" name="Google Shape;800;p111"/>
          <p:cNvPicPr preferRelativeResize="0"/>
          <p:nvPr/>
        </p:nvPicPr>
        <p:blipFill rotWithShape="1">
          <a:blip r:embed="rId3">
            <a:alphaModFix/>
          </a:blip>
          <a:srcRect b="0" l="37369" r="37369" t="0"/>
          <a:stretch/>
        </p:blipFill>
        <p:spPr>
          <a:xfrm>
            <a:off x="6834200" y="0"/>
            <a:ext cx="23097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65330"/>
            <a:ext cx="1715152" cy="222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12"/>
          <p:cNvSpPr txBox="1"/>
          <p:nvPr>
            <p:ph idx="4294967295" type="ctrTitle"/>
          </p:nvPr>
        </p:nvSpPr>
        <p:spPr>
          <a:xfrm>
            <a:off x="0" y="115075"/>
            <a:ext cx="8175300" cy="352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07" name="Google Shape;807;p112"/>
          <p:cNvSpPr txBox="1"/>
          <p:nvPr>
            <p:ph idx="4294967295" type="subTitle"/>
          </p:nvPr>
        </p:nvSpPr>
        <p:spPr>
          <a:xfrm>
            <a:off x="263275" y="3944950"/>
            <a:ext cx="6393900" cy="10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Try one now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808" name="Google Shape;808;p112"/>
          <p:cNvSpPr/>
          <p:nvPr/>
        </p:nvSpPr>
        <p:spPr>
          <a:xfrm>
            <a:off x="6815347" y="2078351"/>
            <a:ext cx="218604" cy="208730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9" name="Google Shape;809;p112"/>
          <p:cNvGrpSpPr/>
          <p:nvPr/>
        </p:nvGrpSpPr>
        <p:grpSpPr>
          <a:xfrm>
            <a:off x="6890660" y="115072"/>
            <a:ext cx="1045373" cy="1029727"/>
            <a:chOff x="6654650" y="3665275"/>
            <a:chExt cx="409100" cy="409125"/>
          </a:xfrm>
        </p:grpSpPr>
        <p:sp>
          <p:nvSpPr>
            <p:cNvPr id="810" name="Google Shape;810;p112"/>
            <p:cNvSpPr/>
            <p:nvPr/>
          </p:nvSpPr>
          <p:spPr>
            <a:xfrm>
              <a:off x="6808525" y="3819150"/>
              <a:ext cx="211875" cy="211900"/>
            </a:xfrm>
            <a:custGeom>
              <a:rect b="b" l="l" r="r" t="t"/>
              <a:pathLst>
                <a:path extrusionOk="0" h="8476" w="8475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3177EE"/>
                </a:gs>
                <a:gs pos="100000">
                  <a:srgbClr val="113D8A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112"/>
            <p:cNvSpPr/>
            <p:nvPr/>
          </p:nvSpPr>
          <p:spPr>
            <a:xfrm>
              <a:off x="6654650" y="3665275"/>
              <a:ext cx="409100" cy="409125"/>
            </a:xfrm>
            <a:custGeom>
              <a:rect b="b" l="l" r="r" t="t"/>
              <a:pathLst>
                <a:path extrusionOk="0" h="16365" w="16364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3177EE"/>
                </a:gs>
                <a:gs pos="100000">
                  <a:srgbClr val="113D8A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2" name="Google Shape;812;p112"/>
          <p:cNvSpPr/>
          <p:nvPr/>
        </p:nvSpPr>
        <p:spPr>
          <a:xfrm rot="2467125">
            <a:off x="6127215" y="333983"/>
            <a:ext cx="303745" cy="290053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112"/>
          <p:cNvSpPr/>
          <p:nvPr/>
        </p:nvSpPr>
        <p:spPr>
          <a:xfrm rot="-1609080">
            <a:off x="5977784" y="798572"/>
            <a:ext cx="218605" cy="208731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112"/>
          <p:cNvSpPr/>
          <p:nvPr/>
        </p:nvSpPr>
        <p:spPr>
          <a:xfrm rot="2926152">
            <a:off x="7468239" y="1440426"/>
            <a:ext cx="163711" cy="156317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112"/>
          <p:cNvSpPr/>
          <p:nvPr/>
        </p:nvSpPr>
        <p:spPr>
          <a:xfrm rot="-1609210">
            <a:off x="7270041" y="862993"/>
            <a:ext cx="83659" cy="79881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112"/>
          <p:cNvSpPr txBox="1"/>
          <p:nvPr>
            <p:ph idx="12" type="sldNum"/>
          </p:nvPr>
        </p:nvSpPr>
        <p:spPr>
          <a:xfrm>
            <a:off x="75658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17" name="Google Shape;817;p112"/>
          <p:cNvGrpSpPr/>
          <p:nvPr/>
        </p:nvGrpSpPr>
        <p:grpSpPr>
          <a:xfrm rot="1067589">
            <a:off x="6140421" y="1032595"/>
            <a:ext cx="576934" cy="567149"/>
            <a:chOff x="570875" y="4322250"/>
            <a:chExt cx="443300" cy="443325"/>
          </a:xfrm>
        </p:grpSpPr>
        <p:sp>
          <p:nvSpPr>
            <p:cNvPr id="818" name="Google Shape;818;p112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adFill>
              <a:gsLst>
                <a:gs pos="0">
                  <a:srgbClr val="C6F18D"/>
                </a:gs>
                <a:gs pos="100000">
                  <a:srgbClr val="8AD82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112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adFill>
              <a:gsLst>
                <a:gs pos="0">
                  <a:srgbClr val="C6F18D"/>
                </a:gs>
                <a:gs pos="100000">
                  <a:srgbClr val="8AD82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112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adFill>
              <a:gsLst>
                <a:gs pos="0">
                  <a:srgbClr val="C6F18D"/>
                </a:gs>
                <a:gs pos="100000">
                  <a:srgbClr val="8AD82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112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adFill>
              <a:gsLst>
                <a:gs pos="0">
                  <a:srgbClr val="C6F18D"/>
                </a:gs>
                <a:gs pos="100000">
                  <a:srgbClr val="8AD82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22" name="Google Shape;822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475" y="269875"/>
            <a:ext cx="4952700" cy="28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reate_0006_hio3mrgxjt4-imani-clovis.jpg" id="497" name="Google Shape;497;p79"/>
          <p:cNvPicPr preferRelativeResize="0"/>
          <p:nvPr/>
        </p:nvPicPr>
        <p:blipFill rotWithShape="1">
          <a:blip r:embed="rId3">
            <a:alphaModFix/>
          </a:blip>
          <a:srcRect b="28522" l="0" r="0" t="28522"/>
          <a:stretch/>
        </p:blipFill>
        <p:spPr>
          <a:xfrm>
            <a:off x="0" y="0"/>
            <a:ext cx="9144003" cy="2209448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79"/>
          <p:cNvSpPr txBox="1"/>
          <p:nvPr>
            <p:ph idx="1" type="body"/>
          </p:nvPr>
        </p:nvSpPr>
        <p:spPr>
          <a:xfrm>
            <a:off x="107975" y="3215150"/>
            <a:ext cx="8720400" cy="19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750">
                <a:solidFill>
                  <a:srgbClr val="0000FF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Drawing</a:t>
            </a:r>
            <a:r>
              <a:rPr b="1" lang="en" sz="3750">
                <a:solidFill>
                  <a:srgbClr val="21252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Is the Fastest, Most Effective Way to Learn, According to New Research 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https://www.inc.com/jessica-stillman/drawing-is-fastest-most-effective-way-to-learn-according-to-new-research.html?fbclid=IwAR15F1ivCwsFQ0WkfqaSQmDtDDVyebmtSKEX3dBwb2aFFxJSlZ5uTB5nLIM&amp;sfns=mo</a:t>
            </a:r>
            <a:endParaRPr b="1" sz="800"/>
          </a:p>
        </p:txBody>
      </p:sp>
      <p:sp>
        <p:nvSpPr>
          <p:cNvPr id="499" name="Google Shape;499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0" name="Google Shape;500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1" cy="32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reate_0006_hio3mrgxjt4-imani-clovis.jpg" id="505" name="Google Shape;505;p80"/>
          <p:cNvPicPr preferRelativeResize="0"/>
          <p:nvPr/>
        </p:nvPicPr>
        <p:blipFill rotWithShape="1">
          <a:blip r:embed="rId3">
            <a:alphaModFix/>
          </a:blip>
          <a:srcRect b="28522" l="0" r="0" t="28522"/>
          <a:stretch/>
        </p:blipFill>
        <p:spPr>
          <a:xfrm>
            <a:off x="0" y="0"/>
            <a:ext cx="9144003" cy="2209448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80"/>
          <p:cNvSpPr txBox="1"/>
          <p:nvPr>
            <p:ph idx="1" type="body"/>
          </p:nvPr>
        </p:nvSpPr>
        <p:spPr>
          <a:xfrm>
            <a:off x="0" y="2256325"/>
            <a:ext cx="9144000" cy="30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FF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WHY? </a:t>
            </a:r>
            <a:r>
              <a:rPr b="1" lang="en" sz="18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Drawing gives your brain so many different ways to engage with new material </a:t>
            </a:r>
            <a:endParaRPr b="1" sz="18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6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Char char="➝"/>
            </a:pPr>
            <a:r>
              <a:rPr b="1" lang="en" sz="2400">
                <a:solidFill>
                  <a:srgbClr val="FF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you have to figure out how to draw it by imagining it in detail in your mind, </a:t>
            </a:r>
            <a:endParaRPr b="1" sz="2400">
              <a:solidFill>
                <a:srgbClr val="FF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400"/>
              <a:buFont typeface="Roboto"/>
              <a:buChar char="➝"/>
            </a:pPr>
            <a:r>
              <a:rPr b="1" lang="en" sz="2400">
                <a:solidFill>
                  <a:srgbClr val="00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you experience the physical feeling of rendering that idea, and then,</a:t>
            </a:r>
            <a:r>
              <a:rPr b="1" lang="en" sz="24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b="1" sz="24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73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700"/>
              <a:buFont typeface="Roboto"/>
              <a:buChar char="➝"/>
            </a:pPr>
            <a:r>
              <a:t/>
            </a:r>
            <a:endParaRPr b="1" sz="7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Roboto"/>
              <a:buChar char="➝"/>
            </a:pPr>
            <a:r>
              <a:rPr b="1" lang="en" sz="2400">
                <a:solidFill>
                  <a:srgbClr val="7030A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 the end, you look at a visual representation of it.</a:t>
            </a:r>
            <a:endParaRPr b="1" sz="1800">
              <a:solidFill>
                <a:srgbClr val="21252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https://www.inc.com/jessica-stillman/drawing-is-fastest-most-effective-way-to-learn-according-to-new-research.html?fbclid=IwAR15F1ivCwsFQ0WkfqaSQmDtDDVyebmtSKEX3dBwb2aFFxJSlZ5uTB5nLIM&amp;sfns=mo</a:t>
            </a:r>
            <a:endParaRPr b="1" sz="800"/>
          </a:p>
        </p:txBody>
      </p:sp>
      <p:sp>
        <p:nvSpPr>
          <p:cNvPr id="507" name="Google Shape;507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8" name="Google Shape;508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1" cy="220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1"/>
          <p:cNvSpPr txBox="1"/>
          <p:nvPr>
            <p:ph type="ctrTitle"/>
          </p:nvPr>
        </p:nvSpPr>
        <p:spPr>
          <a:xfrm>
            <a:off x="1143000" y="0"/>
            <a:ext cx="6858000" cy="1904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2500"/>
              <a:buFont typeface="Comic Sans MS"/>
              <a:buNone/>
            </a:pPr>
            <a:r>
              <a:rPr lang="en" sz="1250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Aladdin</a:t>
            </a:r>
            <a:endParaRPr sz="12500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Aladdin, Arab, Arabian, Culture, Genie, Jinn, Lamp" id="514" name="Google Shape;51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5625" y="1064075"/>
            <a:ext cx="3270925" cy="403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2"/>
          <p:cNvSpPr txBox="1"/>
          <p:nvPr>
            <p:ph type="title"/>
          </p:nvPr>
        </p:nvSpPr>
        <p:spPr>
          <a:xfrm>
            <a:off x="375650" y="1281155"/>
            <a:ext cx="1700700" cy="14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Access Prior Knowledge - Before reading/introducing the book</a:t>
            </a:r>
            <a:endParaRPr/>
          </a:p>
        </p:txBody>
      </p:sp>
      <p:sp>
        <p:nvSpPr>
          <p:cNvPr id="520" name="Google Shape;520;p82"/>
          <p:cNvSpPr txBox="1"/>
          <p:nvPr>
            <p:ph idx="1" type="body"/>
          </p:nvPr>
        </p:nvSpPr>
        <p:spPr>
          <a:xfrm>
            <a:off x="2371725" y="0"/>
            <a:ext cx="67725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❖"/>
            </a:pPr>
            <a:r>
              <a:rPr b="1" lang="en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Access Prior Knowledge</a:t>
            </a:r>
            <a:r>
              <a:rPr b="1" lang="en" sz="1800">
                <a:latin typeface="Comic Sans MS"/>
                <a:ea typeface="Comic Sans MS"/>
                <a:cs typeface="Comic Sans MS"/>
                <a:sym typeface="Comic Sans MS"/>
              </a:rPr>
              <a:t> - Before reading/introducing the book</a:t>
            </a:r>
            <a:endParaRPr b="1"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omic Sans MS"/>
                <a:ea typeface="Comic Sans MS"/>
                <a:cs typeface="Comic Sans MS"/>
                <a:sym typeface="Comic Sans MS"/>
              </a:rPr>
              <a:t>___________________________________________________________________________________</a:t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❖"/>
            </a:pPr>
            <a:r>
              <a:rPr b="1" lang="en" sz="2000">
                <a:latin typeface="Comic Sans MS"/>
                <a:ea typeface="Comic Sans MS"/>
                <a:cs typeface="Comic Sans MS"/>
                <a:sym typeface="Comic Sans MS"/>
              </a:rPr>
              <a:t>5 posters around the room</a:t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❖"/>
            </a:pPr>
            <a:r>
              <a:rPr b="1" lang="en" sz="2000">
                <a:latin typeface="Comic Sans MS"/>
                <a:ea typeface="Comic Sans MS"/>
                <a:cs typeface="Comic Sans MS"/>
                <a:sym typeface="Comic Sans MS"/>
              </a:rPr>
              <a:t>Label 5 posters: </a:t>
            </a:r>
            <a:r>
              <a:rPr b="1" lang="en" sz="2000" u="sng">
                <a:latin typeface="Comic Sans MS"/>
                <a:ea typeface="Comic Sans MS"/>
                <a:cs typeface="Comic Sans MS"/>
                <a:sym typeface="Comic Sans MS"/>
              </a:rPr>
              <a:t>Aladdin</a:t>
            </a:r>
            <a:r>
              <a:rPr b="1" lang="en" sz="2000">
                <a:latin typeface="Comic Sans MS"/>
                <a:ea typeface="Comic Sans MS"/>
                <a:cs typeface="Comic Sans MS"/>
                <a:sym typeface="Comic Sans MS"/>
              </a:rPr>
              <a:t> (the book), Aladdin (the character), Princess Jasmine, Genie, Uncle Abanazar</a:t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❖"/>
            </a:pPr>
            <a:r>
              <a:rPr b="1" lang="en" sz="2000">
                <a:latin typeface="Comic Sans MS"/>
                <a:ea typeface="Comic Sans MS"/>
                <a:cs typeface="Comic Sans MS"/>
                <a:sym typeface="Comic Sans MS"/>
              </a:rPr>
              <a:t>Colored pencils or markers </a:t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❖"/>
            </a:pPr>
            <a:r>
              <a:rPr b="1" lang="en" sz="2000">
                <a:latin typeface="Comic Sans MS"/>
                <a:ea typeface="Comic Sans MS"/>
                <a:cs typeface="Comic Sans MS"/>
                <a:sym typeface="Comic Sans MS"/>
              </a:rPr>
              <a:t>As students enter room, ask what they already know about </a:t>
            </a:r>
            <a:r>
              <a:rPr b="1" lang="en" sz="2000" u="sng">
                <a:latin typeface="Comic Sans MS"/>
                <a:ea typeface="Comic Sans MS"/>
                <a:cs typeface="Comic Sans MS"/>
                <a:sym typeface="Comic Sans MS"/>
              </a:rPr>
              <a:t>Aladdin</a:t>
            </a:r>
            <a:r>
              <a:rPr b="1" lang="en" sz="2000">
                <a:latin typeface="Comic Sans MS"/>
                <a:ea typeface="Comic Sans MS"/>
                <a:cs typeface="Comic Sans MS"/>
                <a:sym typeface="Comic Sans MS"/>
              </a:rPr>
              <a:t>. Direct them to draw pictures and write words and phrases about what they already know about each topic. </a:t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❖"/>
            </a:pPr>
            <a:r>
              <a:rPr b="1" lang="en" sz="2000">
                <a:latin typeface="Comic Sans MS"/>
                <a:ea typeface="Comic Sans MS"/>
                <a:cs typeface="Comic Sans MS"/>
                <a:sym typeface="Comic Sans MS"/>
              </a:rPr>
              <a:t>Discuss each poster before beginning the book.</a:t>
            </a:r>
            <a:endParaRPr sz="2000"/>
          </a:p>
        </p:txBody>
      </p:sp>
      <p:sp>
        <p:nvSpPr>
          <p:cNvPr id="521" name="Google Shape;521;p8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2" name="Google Shape;52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9200"/>
            <a:ext cx="2371724" cy="210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3"/>
          <p:cNvSpPr txBox="1"/>
          <p:nvPr>
            <p:ph type="ctrTitle"/>
          </p:nvPr>
        </p:nvSpPr>
        <p:spPr>
          <a:xfrm>
            <a:off x="2902250" y="-82650"/>
            <a:ext cx="6093300" cy="125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Frayer Model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 </a:t>
            </a:r>
            <a:r>
              <a:rPr lang="en"/>
              <a:t>Acquisition</a:t>
            </a:r>
            <a:endParaRPr/>
          </a:p>
        </p:txBody>
      </p:sp>
      <p:sp>
        <p:nvSpPr>
          <p:cNvPr id="528" name="Google Shape;528;p83"/>
          <p:cNvSpPr txBox="1"/>
          <p:nvPr>
            <p:ph idx="1" type="subTitle"/>
          </p:nvPr>
        </p:nvSpPr>
        <p:spPr>
          <a:xfrm>
            <a:off x="3451475" y="2680575"/>
            <a:ext cx="5154300" cy="4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83"/>
          <p:cNvSpPr txBox="1"/>
          <p:nvPr>
            <p:ph idx="12" type="sldNum"/>
          </p:nvPr>
        </p:nvSpPr>
        <p:spPr>
          <a:xfrm>
            <a:off x="85295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0" name="Google Shape;530;p83"/>
          <p:cNvSpPr txBox="1"/>
          <p:nvPr/>
        </p:nvSpPr>
        <p:spPr>
          <a:xfrm>
            <a:off x="134275" y="185900"/>
            <a:ext cx="1958700" cy="4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Frayer Model: </a:t>
            </a:r>
            <a:endParaRPr b="1"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Graphic organizer used for word analysis and vocabulary building</a:t>
            </a:r>
            <a:endParaRPr b="1" sz="24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pic>
        <p:nvPicPr>
          <p:cNvPr id="531" name="Google Shape;53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8280" y="1301375"/>
            <a:ext cx="7185719" cy="38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83"/>
          <p:cNvSpPr txBox="1"/>
          <p:nvPr/>
        </p:nvSpPr>
        <p:spPr>
          <a:xfrm>
            <a:off x="278875" y="4905950"/>
            <a:ext cx="59490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https://iris.peabody.vanderbilt.edu/module/sec-rdng/cresource/q2/p07/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533" name="Google Shape;533;p83"/>
          <p:cNvSpPr txBox="1"/>
          <p:nvPr/>
        </p:nvSpPr>
        <p:spPr>
          <a:xfrm>
            <a:off x="0" y="4280375"/>
            <a:ext cx="13449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http://www.readingeducator.com/strategies/frayer.htm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4"/>
          <p:cNvSpPr txBox="1"/>
          <p:nvPr>
            <p:ph idx="1" type="subTitle"/>
          </p:nvPr>
        </p:nvSpPr>
        <p:spPr>
          <a:xfrm>
            <a:off x="0" y="4143775"/>
            <a:ext cx="1880700" cy="4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Lesson Plan: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http://www.readingeducator.com/strategies/frayer.htm</a:t>
            </a:r>
            <a:endParaRPr/>
          </a:p>
        </p:txBody>
      </p:sp>
      <p:sp>
        <p:nvSpPr>
          <p:cNvPr id="539" name="Google Shape;539;p84"/>
          <p:cNvSpPr txBox="1"/>
          <p:nvPr>
            <p:ph idx="12" type="sldNum"/>
          </p:nvPr>
        </p:nvSpPr>
        <p:spPr>
          <a:xfrm>
            <a:off x="85295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0" name="Google Shape;540;p84"/>
          <p:cNvSpPr txBox="1"/>
          <p:nvPr/>
        </p:nvSpPr>
        <p:spPr>
          <a:xfrm>
            <a:off x="134275" y="185900"/>
            <a:ext cx="241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541" name="Google Shape;541;p84"/>
          <p:cNvSpPr txBox="1"/>
          <p:nvPr/>
        </p:nvSpPr>
        <p:spPr>
          <a:xfrm>
            <a:off x="278875" y="4905950"/>
            <a:ext cx="59490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https://wvde.us/math4life/educators/strategies-for-teaching-and-learning/frayer-model/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542" name="Google Shape;542;p84"/>
          <p:cNvSpPr txBox="1"/>
          <p:nvPr/>
        </p:nvSpPr>
        <p:spPr>
          <a:xfrm>
            <a:off x="2294350" y="105375"/>
            <a:ext cx="6849600" cy="44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i</a:t>
            </a:r>
            <a:r>
              <a:rPr b="1" lang="en" sz="2000">
                <a:solidFill>
                  <a:schemeClr val="dk1"/>
                </a:solidFill>
                <a:highlight>
                  <a:srgbClr val="FFFFFF"/>
                </a:highlight>
              </a:rPr>
              <a:t>nformation in sections - provides visual representation </a:t>
            </a:r>
            <a:endParaRPr b="1"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b="1" lang="en" sz="2000">
                <a:solidFill>
                  <a:schemeClr val="dk1"/>
                </a:solidFill>
                <a:highlight>
                  <a:srgbClr val="FFFFFF"/>
                </a:highlight>
              </a:rPr>
              <a:t>prompts students to understand words within larger context</a:t>
            </a:r>
            <a:endParaRPr b="1"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b="1" lang="en" sz="2000">
                <a:solidFill>
                  <a:schemeClr val="dk1"/>
                </a:solidFill>
                <a:highlight>
                  <a:srgbClr val="FFFFFF"/>
                </a:highlight>
              </a:rPr>
              <a:t>asks students to analyze concept &amp; synthesize information by thinking of examples and nonexamples</a:t>
            </a:r>
            <a:endParaRPr b="1"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b="1" lang="en" sz="2000">
                <a:solidFill>
                  <a:schemeClr val="dk1"/>
                </a:solidFill>
                <a:highlight>
                  <a:srgbClr val="FFFFFF"/>
                </a:highlight>
              </a:rPr>
              <a:t>activates prior knowledge of topic and builds connections</a:t>
            </a:r>
            <a:endParaRPr b="1" sz="2000"/>
          </a:p>
        </p:txBody>
      </p:sp>
      <p:sp>
        <p:nvSpPr>
          <p:cNvPr id="543" name="Google Shape;543;p84"/>
          <p:cNvSpPr txBox="1"/>
          <p:nvPr/>
        </p:nvSpPr>
        <p:spPr>
          <a:xfrm>
            <a:off x="39575" y="105375"/>
            <a:ext cx="2030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Frayer </a:t>
            </a:r>
            <a:endParaRPr b="1" sz="24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Model </a:t>
            </a:r>
            <a:endParaRPr b="1" sz="24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Vocabulary Acquisition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סבון">
  <a:themeElements>
    <a:clrScheme name="שלט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Nesto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