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8" r:id="rId13"/>
    <p:sldId id="271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2" r:id="rId25"/>
    <p:sldId id="281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0" r:id="rId34"/>
    <p:sldId id="291" r:id="rId35"/>
    <p:sldId id="295" r:id="rId36"/>
    <p:sldId id="294" r:id="rId37"/>
    <p:sldId id="297" r:id="rId38"/>
    <p:sldId id="29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BDE"/>
    <a:srgbClr val="FB97E8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6363" y="575186"/>
            <a:ext cx="8473950" cy="3775588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The Secret Garden</a:t>
            </a:r>
            <a:endParaRPr lang="en-US" sz="9600" i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glow rad="165100">
                  <a:srgbClr val="F96BDE">
                    <a:alpha val="3882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2052" name="Picture 4" descr="Antique, Boy, Butterflies, Butterfly, Children, Class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7080" y="3701845"/>
            <a:ext cx="3804920" cy="3156155"/>
          </a:xfrm>
          <a:prstGeom prst="rect">
            <a:avLst/>
          </a:prstGeom>
          <a:noFill/>
          <a:effectLst>
            <a:glow rad="139700">
              <a:srgbClr val="F96BDE">
                <a:alpha val="2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76" y="373576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parents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47558" y="5514481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הורים   </a:t>
            </a:r>
            <a:r>
              <a:rPr lang="ar-AE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الوالدان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25191" y="712789"/>
            <a:ext cx="4586748" cy="5530644"/>
            <a:chOff x="914400" y="1327356"/>
            <a:chExt cx="4586748" cy="5530644"/>
          </a:xfrm>
        </p:grpSpPr>
        <p:sp>
          <p:nvSpPr>
            <p:cNvPr id="9" name="Oval 8"/>
            <p:cNvSpPr/>
            <p:nvPr/>
          </p:nvSpPr>
          <p:spPr>
            <a:xfrm>
              <a:off x="914400" y="1327356"/>
              <a:ext cx="4586748" cy="553064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218" name="Picture 2" descr="People, Person, Child, Boy, Girl, Tie, Group, Famil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703" y="2026726"/>
              <a:ext cx="2749385" cy="429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70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228518"/>
            <a:ext cx="5420033" cy="1459936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died (die)</a:t>
            </a:r>
            <a:endParaRPr lang="en-US" sz="8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5732" y="5072226"/>
            <a:ext cx="3824748" cy="1785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מתו </a:t>
            </a:r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(למות) 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مات </a:t>
            </a:r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يموت</a:t>
            </a:r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062" y="228516"/>
            <a:ext cx="4611330" cy="1459937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asleep</a:t>
            </a:r>
            <a:endParaRPr lang="en-US" sz="8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507873"/>
            <a:ext cx="6091083" cy="914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במצב </a:t>
            </a:r>
            <a:r>
              <a:rPr lang="he-IL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שינה   </a:t>
            </a:r>
            <a:r>
              <a:rPr lang="ar-AE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نائم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99842" y="1998786"/>
            <a:ext cx="2829770" cy="3243869"/>
            <a:chOff x="1144921" y="1858217"/>
            <a:chExt cx="3524864" cy="3937661"/>
          </a:xfrm>
        </p:grpSpPr>
        <p:sp>
          <p:nvSpPr>
            <p:cNvPr id="7" name="Oval 6"/>
            <p:cNvSpPr/>
            <p:nvPr/>
          </p:nvSpPr>
          <p:spPr>
            <a:xfrm>
              <a:off x="1159669" y="1872965"/>
              <a:ext cx="3510116" cy="389349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150" name="Picture 6" descr="Girl, Sleeping, Child, Bed, Night, Sleepy, Bedtim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921" y="1858217"/>
              <a:ext cx="3510116" cy="3937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713221" y="1986701"/>
            <a:ext cx="2829770" cy="3255954"/>
            <a:chOff x="8465574" y="1917130"/>
            <a:chExt cx="2730909" cy="3141567"/>
          </a:xfrm>
        </p:grpSpPr>
        <p:sp>
          <p:nvSpPr>
            <p:cNvPr id="3" name="Oval 2"/>
            <p:cNvSpPr/>
            <p:nvPr/>
          </p:nvSpPr>
          <p:spPr>
            <a:xfrm>
              <a:off x="8465574" y="1917130"/>
              <a:ext cx="2730909" cy="3141567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152" name="Picture 8" descr="Headstone, Cemetery, Grave, Graveyard, Death, Memorial"/>
            <p:cNvPicPr>
              <a:picLocks noChangeAspect="1" noChangeArrowheads="1"/>
            </p:cNvPicPr>
            <p:nvPr/>
          </p:nvPicPr>
          <p:blipFill>
            <a:blip r:embed="rId3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983" y="2890684"/>
              <a:ext cx="1197805" cy="141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26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19" y="1353109"/>
            <a:ext cx="8473950" cy="3775588"/>
          </a:xfrm>
        </p:spPr>
        <p:txBody>
          <a:bodyPr>
            <a:noAutofit/>
          </a:bodyPr>
          <a:lstStyle/>
          <a:p>
            <a:r>
              <a:rPr lang="en-US" sz="8800" i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Chapter 2</a:t>
            </a:r>
            <a:br>
              <a:rPr lang="en-US" sz="8800" i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</a:br>
            <a:r>
              <a:rPr lang="en-US" sz="4800" i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Mary Goes to England</a:t>
            </a:r>
            <a:br>
              <a:rPr lang="en-US" sz="4800" i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</a:br>
            <a:endParaRPr lang="en-US" sz="4800" i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glow rad="165100">
                  <a:srgbClr val="F96BDE">
                    <a:alpha val="3882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7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0670" y="1922887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stayed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44428" y="4261125"/>
            <a:ext cx="5347355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שהתה</a:t>
            </a:r>
          </a:p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مكثت\بقت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2197" y="680941"/>
            <a:ext cx="4611330" cy="1459937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country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5720" y="5325651"/>
            <a:ext cx="5347355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אזור </a:t>
            </a:r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כפרי 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الريف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383" y="2416506"/>
            <a:ext cx="4362957" cy="3047772"/>
            <a:chOff x="331873" y="2111762"/>
            <a:chExt cx="5098027" cy="3556380"/>
          </a:xfrm>
        </p:grpSpPr>
        <p:sp>
          <p:nvSpPr>
            <p:cNvPr id="12" name="Rectangle 11"/>
            <p:cNvSpPr/>
            <p:nvPr/>
          </p:nvSpPr>
          <p:spPr>
            <a:xfrm>
              <a:off x="331873" y="2111762"/>
              <a:ext cx="5098026" cy="353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6" name="Picture 2" descr="Farming, Vintage, Old, Historic, Horses, Field, Worker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74" y="2140878"/>
              <a:ext cx="5098026" cy="352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519" y="407986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uncle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02507" y="5612253"/>
            <a:ext cx="5347355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דֹוד ّ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عم، خال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91466" y="2090023"/>
            <a:ext cx="3169436" cy="3545312"/>
            <a:chOff x="6725191" y="712789"/>
            <a:chExt cx="4586748" cy="5530644"/>
          </a:xfrm>
        </p:grpSpPr>
        <p:sp>
          <p:nvSpPr>
            <p:cNvPr id="9" name="Oval 8"/>
            <p:cNvSpPr/>
            <p:nvPr/>
          </p:nvSpPr>
          <p:spPr>
            <a:xfrm>
              <a:off x="6725191" y="712789"/>
              <a:ext cx="4586748" cy="553064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" name="Picture 4" descr="Character, Man, Confused, Cape, Hat, Red, Sideburns"/>
            <p:cNvPicPr>
              <a:picLocks noChangeAspect="1" noChangeArrowheads="1"/>
            </p:cNvPicPr>
            <p:nvPr/>
          </p:nvPicPr>
          <p:blipFill>
            <a:blip r:embed="rId2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05" y="1366343"/>
              <a:ext cx="2736618" cy="414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163773" y="2054187"/>
            <a:ext cx="6878472" cy="1685901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hunchback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5857" y="3711602"/>
            <a:ext cx="5347355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גיבן  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أحدب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34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103" y="119103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north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1129" y="521747"/>
            <a:ext cx="2852382" cy="1216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צפון</a:t>
            </a:r>
          </a:p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الشمال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80670" y="2722377"/>
            <a:ext cx="4611330" cy="1459937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east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33320" y="4724074"/>
            <a:ext cx="3706029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מזרח</a:t>
            </a:r>
          </a:p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الشرق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2050" name="Picture 2" descr="Compass, Instrument, Navigation, Points Of The Compa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388" y="1579040"/>
            <a:ext cx="5140759" cy="50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7665" y="682190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arm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4361" y="5185210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זרוע   </a:t>
            </a:r>
            <a:r>
              <a:rPr lang="ar-AE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ذراع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31667" y="1001442"/>
            <a:ext cx="3539613" cy="5098026"/>
            <a:chOff x="1531667" y="1001442"/>
            <a:chExt cx="3539613" cy="5098026"/>
          </a:xfrm>
        </p:grpSpPr>
        <p:sp>
          <p:nvSpPr>
            <p:cNvPr id="8" name="Rectangle 7"/>
            <p:cNvSpPr/>
            <p:nvPr/>
          </p:nvSpPr>
          <p:spPr>
            <a:xfrm rot="16200000">
              <a:off x="752461" y="1780648"/>
              <a:ext cx="5098026" cy="353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74" name="Picture 2" descr="Arm, Left, Hand, Human, Body, Part, Orga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13998">
              <a:off x="2280313" y="1189990"/>
              <a:ext cx="2360463" cy="472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10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287" y="614150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push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51849" y="5575890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למשוך </a:t>
            </a:r>
            <a:r>
              <a:rPr lang="ar-AE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يسحب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4098" name="Picture 2" descr="Wagon, Pet, Logos, Pull, Boy, Play, Child, Cart, D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261" y="2575258"/>
            <a:ext cx="3284968" cy="2622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30021" y="478750"/>
            <a:ext cx="5446962" cy="148760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went (go)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54501" y="2484627"/>
            <a:ext cx="3284968" cy="2622148"/>
            <a:chOff x="6940673" y="2483644"/>
            <a:chExt cx="3284968" cy="2622148"/>
          </a:xfrm>
        </p:grpSpPr>
        <p:sp>
          <p:nvSpPr>
            <p:cNvPr id="13" name="Rectangle 12"/>
            <p:cNvSpPr/>
            <p:nvPr/>
          </p:nvSpPr>
          <p:spPr>
            <a:xfrm>
              <a:off x="6940673" y="2483644"/>
              <a:ext cx="3284968" cy="26221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100" name="Picture 4" descr="Man, Walking, Happy, Guy, Person, Stride, Walk, Mal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293" y="2792248"/>
              <a:ext cx="2369728" cy="2004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5686538" y="5828106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ללכת </a:t>
            </a:r>
            <a:r>
              <a:rPr lang="ar-AE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ذهب </a:t>
            </a:r>
            <a:r>
              <a:rPr lang="he-IL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يذهب</a:t>
            </a:r>
            <a:r>
              <a:rPr lang="he-IL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84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1571" y="628424"/>
            <a:ext cx="4611330" cy="1039923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72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journey</a:t>
            </a:r>
            <a:endParaRPr lang="en-US" sz="72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0784" y="5889708"/>
            <a:ext cx="5172502" cy="747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מסע, נסיעה </a:t>
            </a:r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رحلة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2671" y="504998"/>
            <a:ext cx="5446962" cy="1163125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took a train</a:t>
            </a:r>
            <a:endParaRPr lang="en-US" sz="72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2671" y="5603318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נסעו </a:t>
            </a:r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ברכבת 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اخذوا القطار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32518" y="2085539"/>
            <a:ext cx="3169436" cy="3545312"/>
            <a:chOff x="1280026" y="2132863"/>
            <a:chExt cx="3169436" cy="3545312"/>
          </a:xfrm>
        </p:grpSpPr>
        <p:sp>
          <p:nvSpPr>
            <p:cNvPr id="14" name="Oval 13"/>
            <p:cNvSpPr/>
            <p:nvPr/>
          </p:nvSpPr>
          <p:spPr>
            <a:xfrm>
              <a:off x="1280026" y="2132863"/>
              <a:ext cx="3169436" cy="3545312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22" name="Picture 2" descr="Road, Travel, Winding, Road Trip, Landscape, Street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242" y="2606723"/>
              <a:ext cx="2175105" cy="234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431434" y="1863064"/>
            <a:ext cx="3169436" cy="3545312"/>
            <a:chOff x="7657127" y="2132863"/>
            <a:chExt cx="3169436" cy="3545312"/>
          </a:xfrm>
        </p:grpSpPr>
        <p:sp>
          <p:nvSpPr>
            <p:cNvPr id="18" name="Oval 17"/>
            <p:cNvSpPr/>
            <p:nvPr/>
          </p:nvSpPr>
          <p:spPr>
            <a:xfrm>
              <a:off x="7657127" y="2132863"/>
              <a:ext cx="3169436" cy="3545312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24" name="Picture 4" descr="Vintage, Locomotive, Train, Drawing, Illustraito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242" y="2317086"/>
              <a:ext cx="2971206" cy="297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39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1571" y="628424"/>
            <a:ext cx="4611330" cy="1039923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72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unhappy</a:t>
            </a:r>
            <a:endParaRPr lang="en-US" sz="72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0784" y="5889708"/>
            <a:ext cx="5172502" cy="747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</a:t>
            </a:r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מאושר 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غير سعيد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2671" y="504998"/>
            <a:ext cx="5446962" cy="1163125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bored</a:t>
            </a:r>
            <a:endParaRPr lang="en-US" sz="72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2671" y="5603318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משועממת 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يشعر بالملل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32518" y="2085539"/>
            <a:ext cx="3169436" cy="3545312"/>
            <a:chOff x="8032518" y="2085539"/>
            <a:chExt cx="3169436" cy="3545312"/>
          </a:xfrm>
        </p:grpSpPr>
        <p:sp>
          <p:nvSpPr>
            <p:cNvPr id="14" name="Oval 13"/>
            <p:cNvSpPr/>
            <p:nvPr/>
          </p:nvSpPr>
          <p:spPr>
            <a:xfrm>
              <a:off x="8032518" y="2085539"/>
              <a:ext cx="3169436" cy="3545312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146" name="Picture 2" descr="Girl, Crying, Black And White, Sitting, Chair, Chil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223" y="2431162"/>
              <a:ext cx="1978025" cy="2854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431434" y="1863064"/>
            <a:ext cx="3169436" cy="3545312"/>
            <a:chOff x="1431434" y="1863064"/>
            <a:chExt cx="3169436" cy="3545312"/>
          </a:xfrm>
        </p:grpSpPr>
        <p:sp>
          <p:nvSpPr>
            <p:cNvPr id="18" name="Oval 17"/>
            <p:cNvSpPr/>
            <p:nvPr/>
          </p:nvSpPr>
          <p:spPr>
            <a:xfrm>
              <a:off x="1431434" y="1863064"/>
              <a:ext cx="3169436" cy="3545312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148" name="Picture 4" descr="Cat, Kitten, Meowing, Crying, Yawning, Meow, Noise, Sit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526" y="2431162"/>
              <a:ext cx="1882774" cy="25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14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19" y="1353109"/>
            <a:ext cx="8473950" cy="3775588"/>
          </a:xfrm>
        </p:spPr>
        <p:txBody>
          <a:bodyPr>
            <a:noAutofit/>
          </a:bodyPr>
          <a:lstStyle/>
          <a:p>
            <a:r>
              <a:rPr lang="en-US" sz="8800" i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Chapter 1</a:t>
            </a:r>
            <a:br>
              <a:rPr lang="en-US" sz="8800" i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</a:br>
            <a:r>
              <a:rPr lang="en-US" sz="4800" i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'Where </a:t>
            </a:r>
            <a:r>
              <a:rPr lang="en-US" sz="4800" i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is Everybody?'</a:t>
            </a:r>
            <a:r>
              <a:rPr lang="en-US" sz="4800" i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/>
            </a:r>
            <a:br>
              <a:rPr lang="en-US" sz="4800" i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65100">
                    <a:srgbClr val="F96BDE">
                      <a:alpha val="3882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</a:br>
            <a:endParaRPr lang="en-US" sz="4800" i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glow rad="165100">
                  <a:srgbClr val="F96BDE">
                    <a:alpha val="3882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67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1571" y="628424"/>
            <a:ext cx="4611330" cy="1039923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72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stranger</a:t>
            </a:r>
            <a:endParaRPr lang="en-US" sz="72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0784" y="5889708"/>
            <a:ext cx="5172502" cy="747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מוזר </a:t>
            </a:r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יותר 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غريب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2671" y="504998"/>
            <a:ext cx="5446962" cy="1163125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strange</a:t>
            </a:r>
            <a:endParaRPr lang="en-US" sz="72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50812" y="5556716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מוזר  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غريب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03283" y="1455125"/>
            <a:ext cx="3559666" cy="3981821"/>
            <a:chOff x="4574684" y="1863063"/>
            <a:chExt cx="3559666" cy="3981821"/>
          </a:xfrm>
        </p:grpSpPr>
        <p:sp>
          <p:nvSpPr>
            <p:cNvPr id="18" name="Oval 17"/>
            <p:cNvSpPr/>
            <p:nvPr/>
          </p:nvSpPr>
          <p:spPr>
            <a:xfrm>
              <a:off x="4574684" y="1863063"/>
              <a:ext cx="3559666" cy="3981821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170" name="Picture 2" descr="Fly, Animation, Cartoon, Mysterious, Imaginary, Fantas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74" y="2095809"/>
              <a:ext cx="2173286" cy="351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8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437" y="646206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middle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1167" y="5522214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אמצע </a:t>
            </a:r>
            <a:r>
              <a:rPr lang="he-IL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AE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وسط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9802" y="1843172"/>
            <a:ext cx="9372599" cy="3984934"/>
            <a:chOff x="1429802" y="1843172"/>
            <a:chExt cx="9372599" cy="3984934"/>
          </a:xfrm>
        </p:grpSpPr>
        <p:grpSp>
          <p:nvGrpSpPr>
            <p:cNvPr id="3" name="Group 2"/>
            <p:cNvGrpSpPr/>
            <p:nvPr/>
          </p:nvGrpSpPr>
          <p:grpSpPr>
            <a:xfrm>
              <a:off x="1429802" y="1843172"/>
              <a:ext cx="9372599" cy="3984934"/>
              <a:chOff x="1429802" y="1843172"/>
              <a:chExt cx="9372599" cy="39849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29802" y="2346019"/>
                <a:ext cx="9372599" cy="2957939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8194" name="Picture 2" descr="Giraffe, Elephant, Lion, Three, Animals, March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167" y="1843172"/>
                <a:ext cx="7969868" cy="3984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" name="Straight Arrow Connector 3"/>
            <p:cNvCxnSpPr/>
            <p:nvPr/>
          </p:nvCxnSpPr>
          <p:spPr>
            <a:xfrm>
              <a:off x="4629150" y="2608990"/>
              <a:ext cx="723900" cy="47711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286" y="614151"/>
            <a:ext cx="4834567" cy="1387974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changed</a:t>
            </a:r>
            <a:endParaRPr lang="en-US" sz="80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86957" y="5647854"/>
            <a:ext cx="6257052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השתנה  </a:t>
            </a:r>
            <a:r>
              <a:rPr lang="ar-AE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غيّر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0021" y="478750"/>
            <a:ext cx="5446962" cy="148760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interested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86538" y="5828106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מעוניינת </a:t>
            </a:r>
            <a:r>
              <a:rPr lang="ar-AE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مهتم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026" name="Picture 2" descr="Seasons Of The Year, Year, Tree, Nature, Autumn, Winter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79" y="1761703"/>
            <a:ext cx="4109379" cy="41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ading, Studying, Lawyer, Pastor, Black, Man, Wh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765" y="2182721"/>
            <a:ext cx="4385474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24" y="110322"/>
            <a:ext cx="4834567" cy="1387974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kind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8224" y="5677170"/>
            <a:ext cx="6257052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טובת לב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عطوف، نوع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59475" y="93717"/>
            <a:ext cx="5446962" cy="148760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pretty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55278" y="5864442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נאה </a:t>
            </a:r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جميل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1736" y="1727613"/>
            <a:ext cx="3559666" cy="3981821"/>
            <a:chOff x="1264323" y="1922728"/>
            <a:chExt cx="3559666" cy="3981821"/>
          </a:xfrm>
        </p:grpSpPr>
        <p:sp>
          <p:nvSpPr>
            <p:cNvPr id="12" name="Oval 11"/>
            <p:cNvSpPr/>
            <p:nvPr/>
          </p:nvSpPr>
          <p:spPr>
            <a:xfrm>
              <a:off x="1264323" y="1922728"/>
              <a:ext cx="3559666" cy="3981821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2" name="Picture 4" descr="Charity, Help, Poor, Sad, People, Support, Woma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53" y="2502880"/>
              <a:ext cx="2785406" cy="2881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737944" y="1846285"/>
            <a:ext cx="3559666" cy="3981821"/>
            <a:chOff x="6973669" y="1966356"/>
            <a:chExt cx="3559666" cy="3981821"/>
          </a:xfrm>
        </p:grpSpPr>
        <p:sp>
          <p:nvSpPr>
            <p:cNvPr id="16" name="Oval 15"/>
            <p:cNvSpPr/>
            <p:nvPr/>
          </p:nvSpPr>
          <p:spPr>
            <a:xfrm>
              <a:off x="6973669" y="1966356"/>
              <a:ext cx="3559666" cy="3981821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4" name="Picture 6" descr="Woman, Portrait, Ms, Portrait Of A Woman, Figure, Fac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393" y="2212889"/>
              <a:ext cx="2766217" cy="352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3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7134" y="302540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wife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3116" y="5307789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אישה </a:t>
            </a:r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(אשת איש)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زوجة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8081" y="1762477"/>
            <a:ext cx="3169436" cy="3545312"/>
            <a:chOff x="3938081" y="1762477"/>
            <a:chExt cx="3169436" cy="3545312"/>
          </a:xfrm>
        </p:grpSpPr>
        <p:grpSp>
          <p:nvGrpSpPr>
            <p:cNvPr id="8" name="Group 7"/>
            <p:cNvGrpSpPr/>
            <p:nvPr/>
          </p:nvGrpSpPr>
          <p:grpSpPr>
            <a:xfrm>
              <a:off x="3938081" y="1762477"/>
              <a:ext cx="3169436" cy="3545312"/>
              <a:chOff x="3938081" y="1762477"/>
              <a:chExt cx="3169436" cy="354531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938081" y="1762477"/>
                <a:ext cx="3169436" cy="3545312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074" name="Picture 2" descr="Couple, Married, Black And White, Bride, Groo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8790" y="2346889"/>
                <a:ext cx="1548018" cy="2376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2" name="Straight Arrow Connector 11"/>
            <p:cNvCxnSpPr/>
            <p:nvPr/>
          </p:nvCxnSpPr>
          <p:spPr>
            <a:xfrm flipH="1">
              <a:off x="5884781" y="2015790"/>
              <a:ext cx="387328" cy="33109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9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24" y="110322"/>
            <a:ext cx="4834567" cy="1387974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play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43019" y="5636227"/>
            <a:ext cx="6257052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לשחק  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يلعب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14033" y="167412"/>
            <a:ext cx="6392404" cy="134547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sleep </a:t>
            </a:r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(</a:t>
            </a:r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slept)</a:t>
            </a:r>
            <a:endParaRPr lang="en-US" sz="80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63312" y="5831288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יָשנה </a:t>
            </a:r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نام </a:t>
            </a:r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ينام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1736" y="1727613"/>
            <a:ext cx="3559666" cy="3981821"/>
            <a:chOff x="961736" y="1727613"/>
            <a:chExt cx="3559666" cy="3981821"/>
          </a:xfrm>
        </p:grpSpPr>
        <p:sp>
          <p:nvSpPr>
            <p:cNvPr id="12" name="Oval 11"/>
            <p:cNvSpPr/>
            <p:nvPr/>
          </p:nvSpPr>
          <p:spPr>
            <a:xfrm>
              <a:off x="961736" y="1727613"/>
              <a:ext cx="3559666" cy="3981821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098" name="Picture 2" descr="Blindfolded, Chase, Game, Search, Kids, Blindfol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730" y="2567703"/>
              <a:ext cx="2279996" cy="233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130402" y="1727613"/>
            <a:ext cx="3559665" cy="4136829"/>
            <a:chOff x="1144921" y="1858217"/>
            <a:chExt cx="3524864" cy="3937661"/>
          </a:xfrm>
        </p:grpSpPr>
        <p:sp>
          <p:nvSpPr>
            <p:cNvPr id="14" name="Oval 13"/>
            <p:cNvSpPr/>
            <p:nvPr/>
          </p:nvSpPr>
          <p:spPr>
            <a:xfrm>
              <a:off x="1159669" y="1872965"/>
              <a:ext cx="3510116" cy="389349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Picture 6" descr="Girl, Sleeping, Child, Bed, Night, Sleepy, Bedtim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921" y="1858217"/>
              <a:ext cx="3510116" cy="3937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46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87" y="0"/>
            <a:ext cx="6334195" cy="1578683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turned her face</a:t>
            </a:r>
            <a:endParaRPr lang="en-US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277696" y="5444849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פנתה   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أدارت وجهها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3116" y="1813243"/>
            <a:ext cx="3946360" cy="3713185"/>
            <a:chOff x="4105264" y="1826891"/>
            <a:chExt cx="3946360" cy="3713185"/>
          </a:xfrm>
        </p:grpSpPr>
        <p:grpSp>
          <p:nvGrpSpPr>
            <p:cNvPr id="3" name="Group 2"/>
            <p:cNvGrpSpPr/>
            <p:nvPr/>
          </p:nvGrpSpPr>
          <p:grpSpPr>
            <a:xfrm>
              <a:off x="4105264" y="1826891"/>
              <a:ext cx="3946360" cy="3713185"/>
              <a:chOff x="4105264" y="1826891"/>
              <a:chExt cx="3946360" cy="371318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105264" y="1826891"/>
                <a:ext cx="3946360" cy="3713185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5122" name="Picture 2" descr="Young, Child, Black And White, Kid, Pointing, Looki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64" y="2346889"/>
                <a:ext cx="3946360" cy="2820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2" name="Straight Arrow Connector 11"/>
            <p:cNvCxnSpPr/>
            <p:nvPr/>
          </p:nvCxnSpPr>
          <p:spPr>
            <a:xfrm flipH="1">
              <a:off x="5884781" y="2015790"/>
              <a:ext cx="387328" cy="33109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5607596" y="2722424"/>
            <a:ext cx="6334195" cy="1578683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gardens</a:t>
            </a:r>
            <a:endParaRPr lang="en-US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623215" y="4301107"/>
            <a:ext cx="4302955" cy="968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גנים  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حدائق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30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256" y="-77429"/>
            <a:ext cx="9594377" cy="1713250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dark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6267" y="5333894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חשוך    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معتم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مظلم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6146" name="Picture 2" descr="Dark, Darkness, Meteor, Night, Shooting Star, Sky, St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251" y="1954959"/>
            <a:ext cx="5379398" cy="33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256" y="-77429"/>
            <a:ext cx="9594377" cy="1713250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station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8761" y="5403906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תחנה   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محطة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9097" y="2088107"/>
            <a:ext cx="6378694" cy="3144327"/>
            <a:chOff x="3193576" y="2415654"/>
            <a:chExt cx="6378694" cy="3144327"/>
          </a:xfrm>
        </p:grpSpPr>
        <p:sp>
          <p:nvSpPr>
            <p:cNvPr id="11" name="Rectangle 10"/>
            <p:cNvSpPr/>
            <p:nvPr/>
          </p:nvSpPr>
          <p:spPr>
            <a:xfrm>
              <a:off x="3193576" y="2415654"/>
              <a:ext cx="6378694" cy="314432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194" name="Picture 2" descr="Black White, Vintage, Drawing, Edward Lear, Victoria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800" y="2576455"/>
              <a:ext cx="5654903" cy="2827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15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43019" y="5636227"/>
            <a:ext cx="6257052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לטפס   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يتسلق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63312" y="837667"/>
            <a:ext cx="6392404" cy="134547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across</a:t>
            </a:r>
            <a:endParaRPr lang="en-US" sz="80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63312" y="5531038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גבוה יותר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أعلى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223140"/>
            <a:ext cx="5135937" cy="1434205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climb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63312" y="4018161"/>
            <a:ext cx="6392404" cy="134547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higher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714033" y="2298435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מקצה לקצה </a:t>
            </a:r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عبر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3039" y="2183143"/>
            <a:ext cx="2824936" cy="3144327"/>
            <a:chOff x="1307847" y="2219310"/>
            <a:chExt cx="2824936" cy="3144327"/>
          </a:xfrm>
        </p:grpSpPr>
        <p:sp>
          <p:nvSpPr>
            <p:cNvPr id="19" name="Rectangle 18"/>
            <p:cNvSpPr/>
            <p:nvPr/>
          </p:nvSpPr>
          <p:spPr>
            <a:xfrm>
              <a:off x="1307847" y="2219310"/>
              <a:ext cx="2824936" cy="314432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6" name="Picture 2" descr="Help, Climbing, Hand, Mentor, Adventure, Mountai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7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7"/>
            <a:stretch/>
          </p:blipFill>
          <p:spPr bwMode="auto">
            <a:xfrm>
              <a:off x="1337481" y="2219310"/>
              <a:ext cx="2795301" cy="314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8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1688" y="596284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handed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4451" y="5515742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מסרה</a:t>
            </a:r>
            <a:r>
              <a:rPr lang="he-IL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AE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أعطى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026" name="Picture 2" descr="Dangling, Giving, Hands, Human, Keys, Receiv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13" y="822416"/>
            <a:ext cx="4111851" cy="5415997"/>
          </a:xfrm>
          <a:prstGeom prst="rect">
            <a:avLst/>
          </a:prstGeom>
          <a:noFill/>
          <a:effectLst>
            <a:glow rad="127000">
              <a:srgbClr val="F96BDE">
                <a:alpha val="37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256" y="-77429"/>
            <a:ext cx="9594377" cy="1713250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drove </a:t>
            </a:r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(</a:t>
            </a:r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drive)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8761" y="5403906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לנהוג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ساق </a:t>
            </a:r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يسوق)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89097" y="2088107"/>
            <a:ext cx="6378694" cy="3144327"/>
            <a:chOff x="2889097" y="2088107"/>
            <a:chExt cx="6378694" cy="3144327"/>
          </a:xfrm>
        </p:grpSpPr>
        <p:sp>
          <p:nvSpPr>
            <p:cNvPr id="11" name="Rectangle 10"/>
            <p:cNvSpPr/>
            <p:nvPr/>
          </p:nvSpPr>
          <p:spPr>
            <a:xfrm>
              <a:off x="2889097" y="2088107"/>
              <a:ext cx="6378694" cy="314432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218" name="Picture 2" descr="Drive, Date, Success, Convertible, Cat, Cartoo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78" y="2695433"/>
              <a:ext cx="4675732" cy="2435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29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4856" y="46180"/>
            <a:ext cx="4834567" cy="1387974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moor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558" y="5354404"/>
            <a:ext cx="4773897" cy="1020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אדמת בור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مستنقع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663" y="-95037"/>
            <a:ext cx="5446962" cy="148760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grass</a:t>
            </a:r>
            <a:endParaRPr lang="en-US" sz="80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38352" y="5444369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עשב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عشب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273624" y="-34961"/>
            <a:ext cx="5446962" cy="148760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flowers</a:t>
            </a:r>
            <a:endParaRPr lang="en-US" sz="80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91766" y="7274258"/>
            <a:ext cx="3595434" cy="3515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6035" y="2325220"/>
            <a:ext cx="2473780" cy="2812209"/>
            <a:chOff x="1367229" y="2181628"/>
            <a:chExt cx="2473780" cy="2812209"/>
          </a:xfrm>
        </p:grpSpPr>
        <p:sp>
          <p:nvSpPr>
            <p:cNvPr id="12" name="Oval 11"/>
            <p:cNvSpPr/>
            <p:nvPr/>
          </p:nvSpPr>
          <p:spPr>
            <a:xfrm>
              <a:off x="1367229" y="2181628"/>
              <a:ext cx="2436556" cy="2812209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266" name="Picture 2" descr="Dirt, Soil, Nature, Gardening, Earth, Growth"/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229" y="2925677"/>
              <a:ext cx="2473780" cy="1236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6586658" y="5444369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פרחים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أزهار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71205" y="2341685"/>
            <a:ext cx="2436556" cy="2812209"/>
            <a:chOff x="8778827" y="2145922"/>
            <a:chExt cx="2436556" cy="2812209"/>
          </a:xfrm>
        </p:grpSpPr>
        <p:sp>
          <p:nvSpPr>
            <p:cNvPr id="17" name="Oval 16"/>
            <p:cNvSpPr/>
            <p:nvPr/>
          </p:nvSpPr>
          <p:spPr>
            <a:xfrm>
              <a:off x="8778827" y="2145922"/>
              <a:ext cx="2436556" cy="2812209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270" name="Picture 6" descr="Vintage, Flowers, Floral, Plants, Nature, Botan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2281" y="2511188"/>
              <a:ext cx="1436156" cy="205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987038" y="2341685"/>
            <a:ext cx="2436556" cy="2812209"/>
            <a:chOff x="4643555" y="2281609"/>
            <a:chExt cx="2436556" cy="2812209"/>
          </a:xfrm>
        </p:grpSpPr>
        <p:sp>
          <p:nvSpPr>
            <p:cNvPr id="14" name="Oval 13"/>
            <p:cNvSpPr/>
            <p:nvPr/>
          </p:nvSpPr>
          <p:spPr>
            <a:xfrm>
              <a:off x="4643555" y="2281609"/>
              <a:ext cx="2436556" cy="2812209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272" name="Picture 8" descr="Cattails, Grass, Lawn, Nature, Silhouettes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584" t="35294" r="-1580" b="-5088"/>
            <a:stretch/>
          </p:blipFill>
          <p:spPr bwMode="auto">
            <a:xfrm flipH="1">
              <a:off x="4861851" y="3098901"/>
              <a:ext cx="2003082" cy="1264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79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  <p:bldP spid="13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256" y="-77429"/>
            <a:ext cx="9594377" cy="1713250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coat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8761" y="5403906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מעיל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معطف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18174" y="1635821"/>
            <a:ext cx="4920539" cy="3698270"/>
            <a:chOff x="3618174" y="1635821"/>
            <a:chExt cx="4920539" cy="3698270"/>
          </a:xfrm>
        </p:grpSpPr>
        <p:sp>
          <p:nvSpPr>
            <p:cNvPr id="11" name="Rectangle 10"/>
            <p:cNvSpPr/>
            <p:nvPr/>
          </p:nvSpPr>
          <p:spPr>
            <a:xfrm>
              <a:off x="3618174" y="1635821"/>
              <a:ext cx="4920539" cy="369827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2290" name="Picture 2" descr="Vintage, Sketch, Black And White, Edward Lear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355" y="2047162"/>
              <a:ext cx="3529311" cy="2947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6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439" y="0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large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74434" y="5549443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גדול מאוד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كبير، واسع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57961" y="1553292"/>
            <a:ext cx="5568286" cy="4203512"/>
            <a:chOff x="3157961" y="1553292"/>
            <a:chExt cx="5568286" cy="4203512"/>
          </a:xfrm>
        </p:grpSpPr>
        <p:sp>
          <p:nvSpPr>
            <p:cNvPr id="9" name="Oval 8"/>
            <p:cNvSpPr/>
            <p:nvPr/>
          </p:nvSpPr>
          <p:spPr>
            <a:xfrm rot="5400000">
              <a:off x="3840348" y="870905"/>
              <a:ext cx="4203512" cy="556828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3314" name="Picture 2" descr="Hippopotamus, Animal, Hippo, Big, Large, Water, Heav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527" y="2380326"/>
              <a:ext cx="4394241" cy="279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23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7433" y="403500"/>
            <a:ext cx="4834567" cy="1387974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8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inside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80865" y="5484505"/>
            <a:ext cx="4773897" cy="1020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פנימה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الداخل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8354" y="2023005"/>
            <a:ext cx="5446962" cy="148760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in front of</a:t>
            </a:r>
            <a:endParaRPr lang="en-US" sz="80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4871" y="3510611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לפני, בחזית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أمام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91766" y="7274258"/>
            <a:ext cx="3595434" cy="3515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83304" y="2023005"/>
            <a:ext cx="3382824" cy="3607120"/>
            <a:chOff x="8054000" y="2256687"/>
            <a:chExt cx="2823265" cy="3141907"/>
          </a:xfrm>
        </p:grpSpPr>
        <p:sp>
          <p:nvSpPr>
            <p:cNvPr id="14" name="Oval 13"/>
            <p:cNvSpPr/>
            <p:nvPr/>
          </p:nvSpPr>
          <p:spPr>
            <a:xfrm>
              <a:off x="8054000" y="2256687"/>
              <a:ext cx="2823265" cy="3141907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4338" name="Picture 2" descr="Edward Lear, Sketch, Vintage, Victorian, Old Fashione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31" y="2509965"/>
              <a:ext cx="2489965" cy="235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44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7134" y="200181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fire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3116" y="5512506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  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نار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1158" y="1762477"/>
            <a:ext cx="3890383" cy="3983230"/>
            <a:chOff x="3217134" y="1762477"/>
            <a:chExt cx="3890383" cy="3983230"/>
          </a:xfrm>
        </p:grpSpPr>
        <p:sp>
          <p:nvSpPr>
            <p:cNvPr id="9" name="Oval 8"/>
            <p:cNvSpPr/>
            <p:nvPr/>
          </p:nvSpPr>
          <p:spPr>
            <a:xfrm>
              <a:off x="3217134" y="1762477"/>
              <a:ext cx="3890383" cy="398323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6" name="Picture 2" descr="Burning, Camp Fire, Campfire, Fire, Smoke, Vintag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909" y="2258356"/>
              <a:ext cx="2172721" cy="304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43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84523" y="0"/>
            <a:ext cx="9594377" cy="1713250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dinner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227018" y="5481335"/>
            <a:ext cx="9479366" cy="12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ארוחת ערב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عشاء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3652" y="1893421"/>
            <a:ext cx="5098026" cy="3587914"/>
            <a:chOff x="1160204" y="825908"/>
            <a:chExt cx="5098026" cy="3587914"/>
          </a:xfrm>
        </p:grpSpPr>
        <p:sp>
          <p:nvSpPr>
            <p:cNvPr id="8" name="Rectangle 7"/>
            <p:cNvSpPr/>
            <p:nvPr/>
          </p:nvSpPr>
          <p:spPr>
            <a:xfrm>
              <a:off x="1160204" y="825908"/>
              <a:ext cx="5098026" cy="353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2" descr="Vintage, Old Fashioned, Victorian, Drawi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204" y="836086"/>
              <a:ext cx="5098025" cy="3577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6858903" y="2091244"/>
            <a:ext cx="5446962" cy="148760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next</a:t>
            </a:r>
            <a:endParaRPr lang="en-US" sz="80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15420" y="3578850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הבא </a:t>
            </a:r>
            <a:r>
              <a:rPr lang="he-IL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אחריו  </a:t>
            </a:r>
            <a:r>
              <a:rPr lang="ar-A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50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24" y="110322"/>
            <a:ext cx="4834567" cy="1387974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6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left (leave)</a:t>
            </a:r>
            <a:endParaRPr lang="en-US" sz="6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43019" y="5636227"/>
            <a:ext cx="6257052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עזבה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غادر </a:t>
            </a:r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يغادر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14033" y="167412"/>
            <a:ext cx="6392404" cy="134547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sat (sit)</a:t>
            </a:r>
            <a:endParaRPr lang="en-US" sz="80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63312" y="5831288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ישבה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جلس </a:t>
            </a:r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يجلس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51274" y="1743107"/>
            <a:ext cx="3652260" cy="3981821"/>
            <a:chOff x="961736" y="1727613"/>
            <a:chExt cx="3652260" cy="3981821"/>
          </a:xfrm>
        </p:grpSpPr>
        <p:sp>
          <p:nvSpPr>
            <p:cNvPr id="18" name="Oval 17"/>
            <p:cNvSpPr/>
            <p:nvPr/>
          </p:nvSpPr>
          <p:spPr>
            <a:xfrm>
              <a:off x="961736" y="1727613"/>
              <a:ext cx="3559666" cy="3981821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9" name="Picture 2" descr="Goodbye, Adieu, Adios, Arrivederci, Bye-Bye, Cheeri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736" y="1865879"/>
              <a:ext cx="3652260" cy="363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208326" y="1688802"/>
            <a:ext cx="3544771" cy="4090430"/>
            <a:chOff x="7145295" y="1743107"/>
            <a:chExt cx="3544771" cy="4090430"/>
          </a:xfrm>
        </p:grpSpPr>
        <p:sp>
          <p:nvSpPr>
            <p:cNvPr id="21" name="Oval 20"/>
            <p:cNvSpPr/>
            <p:nvPr/>
          </p:nvSpPr>
          <p:spPr>
            <a:xfrm>
              <a:off x="7145295" y="1743107"/>
              <a:ext cx="3544771" cy="409043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" name="Picture 4" descr="Book, Reading, Silhouette, Sitting, Stool, Woma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014" y="2462476"/>
              <a:ext cx="1994442" cy="2649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66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24" y="110322"/>
            <a:ext cx="4834567" cy="1387974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6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ate (eat)</a:t>
            </a:r>
            <a:endParaRPr lang="en-US" sz="6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43019" y="5636227"/>
            <a:ext cx="6257052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אכלה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أكل </a:t>
            </a:r>
            <a:r>
              <a:rPr lang="he-I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يأكل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26630" y="2303887"/>
            <a:ext cx="6392404" cy="1345476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felt (feel)</a:t>
            </a:r>
            <a:endParaRPr lang="en-US" sz="54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38346" y="3644223"/>
            <a:ext cx="6133928" cy="96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הרגישה </a:t>
            </a:r>
            <a:r>
              <a:rPr lang="ar-AE" sz="4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شعر </a:t>
            </a:r>
            <a:r>
              <a:rPr lang="he-IL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يشعر</a:t>
            </a:r>
            <a:r>
              <a:rPr lang="ar-AE" sz="4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1735" y="1727613"/>
            <a:ext cx="2788373" cy="3322059"/>
            <a:chOff x="961735" y="1727613"/>
            <a:chExt cx="2788373" cy="3322059"/>
          </a:xfrm>
        </p:grpSpPr>
        <p:sp>
          <p:nvSpPr>
            <p:cNvPr id="13" name="Oval 12"/>
            <p:cNvSpPr/>
            <p:nvPr/>
          </p:nvSpPr>
          <p:spPr>
            <a:xfrm>
              <a:off x="961735" y="1727613"/>
              <a:ext cx="2788373" cy="3322059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74" name="Picture 2" descr="Vintage, Victorian, Old Fashioned, Sketch, Drawi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464" y="2497541"/>
              <a:ext cx="2342390" cy="187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7357433" y="0"/>
            <a:ext cx="4834567" cy="1387974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afraid</a:t>
            </a:r>
            <a:endParaRPr lang="en-US" sz="6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55121" y="5653891"/>
            <a:ext cx="6257052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מפוחדת </a:t>
            </a:r>
            <a:r>
              <a:rPr lang="ar-A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خائف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07272" y="1727613"/>
            <a:ext cx="2839829" cy="3444888"/>
            <a:chOff x="8707272" y="1727613"/>
            <a:chExt cx="2839829" cy="3444888"/>
          </a:xfrm>
        </p:grpSpPr>
        <p:sp>
          <p:nvSpPr>
            <p:cNvPr id="17" name="Oval 16"/>
            <p:cNvSpPr/>
            <p:nvPr/>
          </p:nvSpPr>
          <p:spPr>
            <a:xfrm>
              <a:off x="8707272" y="1727613"/>
              <a:ext cx="2839829" cy="3444888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76" name="Picture 4" descr="Comic, Face, Fear, Fright, Horror, Man, Panic, Retr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7662" y="2418226"/>
              <a:ext cx="2019047" cy="240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14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9741" y="743768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servant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4451" y="5618981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משרת   </a:t>
            </a:r>
            <a:r>
              <a:rPr lang="ar-AE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خادم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4098" name="Picture 2" descr="Vintage, Old Fashioned, Retro, Drawing, Sketch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7689" y="1333550"/>
            <a:ext cx="3016762" cy="4530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5761" y="228517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ugly</a:t>
            </a:r>
            <a:endParaRPr lang="en-US" sz="8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00917" y="5766461"/>
            <a:ext cx="6091083" cy="914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מכוער   </a:t>
            </a:r>
            <a:r>
              <a:rPr lang="ar-AE" sz="6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قبيح، بشع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86368" y="1917130"/>
            <a:ext cx="3510116" cy="3893496"/>
            <a:chOff x="7816646" y="1872965"/>
            <a:chExt cx="3510116" cy="3893496"/>
          </a:xfrm>
        </p:grpSpPr>
        <p:sp>
          <p:nvSpPr>
            <p:cNvPr id="3" name="Oval 2"/>
            <p:cNvSpPr/>
            <p:nvPr/>
          </p:nvSpPr>
          <p:spPr>
            <a:xfrm>
              <a:off x="7816646" y="1872965"/>
              <a:ext cx="3510116" cy="389349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74" name="Picture 2" descr="Creepy, Ghoul, Monster, Sad, Ugly, Man, Person, Fac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317" y="2518643"/>
              <a:ext cx="2714774" cy="301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159669" y="1872965"/>
            <a:ext cx="3510116" cy="3893496"/>
            <a:chOff x="1012723" y="1636915"/>
            <a:chExt cx="3510116" cy="3893496"/>
          </a:xfrm>
        </p:grpSpPr>
        <p:sp>
          <p:nvSpPr>
            <p:cNvPr id="7" name="Oval 6"/>
            <p:cNvSpPr/>
            <p:nvPr/>
          </p:nvSpPr>
          <p:spPr>
            <a:xfrm>
              <a:off x="1012723" y="1636915"/>
              <a:ext cx="3510116" cy="389349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76" name="Picture 4" descr="Man, Reading, Black And White, Tall, Thin, Peopl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079" y="1914365"/>
              <a:ext cx="1669298" cy="333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96108" y="228517"/>
            <a:ext cx="4611330" cy="1459937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thin</a:t>
            </a:r>
            <a:endParaRPr lang="en-US" sz="8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30814" y="5766303"/>
            <a:ext cx="6091083" cy="914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רזה    </a:t>
            </a:r>
            <a:r>
              <a:rPr lang="ar-AE" sz="6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نحيف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500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9340" y="1991159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72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woke up (wake up)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03488" y="4291782"/>
            <a:ext cx="6563033" cy="2153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התעוררה</a:t>
            </a:r>
          </a:p>
          <a:p>
            <a:r>
              <a:rPr lang="ar-AE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استيقظ </a:t>
            </a:r>
            <a:r>
              <a:rPr lang="he-IL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AE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يستيقظ</a:t>
            </a:r>
            <a:r>
              <a:rPr lang="ar-AE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6414" y="1460064"/>
            <a:ext cx="4547520" cy="4483536"/>
            <a:chOff x="796414" y="1460064"/>
            <a:chExt cx="4547520" cy="4483536"/>
          </a:xfrm>
        </p:grpSpPr>
        <p:sp>
          <p:nvSpPr>
            <p:cNvPr id="7" name="Oval 6"/>
            <p:cNvSpPr/>
            <p:nvPr/>
          </p:nvSpPr>
          <p:spPr>
            <a:xfrm>
              <a:off x="796414" y="1460064"/>
              <a:ext cx="4547520" cy="448353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22" name="Picture 2" descr="Rooster, Morning, Wake, Agriculture, Cockerel, Feather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14" y="1460064"/>
              <a:ext cx="4547520" cy="448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45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76" y="373576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hungry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4451" y="5618981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רעב   </a:t>
            </a:r>
            <a:r>
              <a:rPr lang="ar-AE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جائع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15780" y="1681314"/>
            <a:ext cx="5098026" cy="3539613"/>
            <a:chOff x="594851" y="1784554"/>
            <a:chExt cx="5574890" cy="3701846"/>
          </a:xfrm>
        </p:grpSpPr>
        <p:sp>
          <p:nvSpPr>
            <p:cNvPr id="3" name="Rectangle 2"/>
            <p:cNvSpPr/>
            <p:nvPr/>
          </p:nvSpPr>
          <p:spPr>
            <a:xfrm>
              <a:off x="594851" y="1784554"/>
              <a:ext cx="5574890" cy="370184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170" name="Picture 2" descr="Snack, Gluttony, Obese, Toast, Vintage, Victoria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859" y="2052330"/>
              <a:ext cx="4756874" cy="316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5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26" y="659297"/>
            <a:ext cx="8362334" cy="1182013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dining room</a:t>
            </a:r>
            <a:endParaRPr lang="en-US" sz="9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75756" y="4544222"/>
            <a:ext cx="5294670" cy="1991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חדר </a:t>
            </a:r>
            <a:r>
              <a:rPr lang="he-IL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אוכל</a:t>
            </a:r>
          </a:p>
          <a:p>
            <a:r>
              <a:rPr lang="he-IL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غرفة الطعام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79288" y="2397731"/>
            <a:ext cx="5098026" cy="3587914"/>
            <a:chOff x="1160204" y="825908"/>
            <a:chExt cx="5098026" cy="3587914"/>
          </a:xfrm>
        </p:grpSpPr>
        <p:sp>
          <p:nvSpPr>
            <p:cNvPr id="3" name="Rectangle 2"/>
            <p:cNvSpPr/>
            <p:nvPr/>
          </p:nvSpPr>
          <p:spPr>
            <a:xfrm>
              <a:off x="1160204" y="825908"/>
              <a:ext cx="5098026" cy="353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194" name="Picture 2" descr="Vintage, Old Fashioned, Victorian, Drawi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204" y="836086"/>
              <a:ext cx="5098025" cy="3577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72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5761" y="228517"/>
            <a:ext cx="4611330" cy="1459937"/>
          </a:xfrm>
          <a:effectLst>
            <a:glow>
              <a:srgbClr val="F96BDE"/>
            </a:glo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voices</a:t>
            </a:r>
            <a:endParaRPr lang="en-US" sz="8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1646" y="5881256"/>
            <a:ext cx="6091083" cy="914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קולות   </a:t>
            </a:r>
            <a:r>
              <a:rPr lang="ar-AE" sz="6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أصوات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062" y="228516"/>
            <a:ext cx="4611330" cy="1459937"/>
          </a:xfrm>
          <a:prstGeom prst="rect">
            <a:avLst/>
          </a:prstGeom>
          <a:effectLst>
            <a:glow>
              <a:srgbClr val="F96BDE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65100">
                    <a:srgbClr val="F96BDE">
                      <a:alpha val="63000"/>
                    </a:srgbClr>
                  </a:glo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wine</a:t>
            </a:r>
            <a:endParaRPr lang="en-US" sz="8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65100">
                  <a:srgbClr val="F96BDE">
                    <a:alpha val="63000"/>
                  </a:srgbClr>
                </a:glo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22543" y="5833206"/>
            <a:ext cx="6091083" cy="914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יין </a:t>
            </a:r>
            <a:r>
              <a:rPr lang="he-IL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AE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نبيذ</a:t>
            </a:r>
            <a:r>
              <a:rPr lang="ar-AE" sz="6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خمر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9669" y="1872965"/>
            <a:ext cx="3510116" cy="3893496"/>
            <a:chOff x="1159669" y="1872965"/>
            <a:chExt cx="3510116" cy="3893496"/>
          </a:xfrm>
        </p:grpSpPr>
        <p:sp>
          <p:nvSpPr>
            <p:cNvPr id="7" name="Oval 6"/>
            <p:cNvSpPr/>
            <p:nvPr/>
          </p:nvSpPr>
          <p:spPr>
            <a:xfrm>
              <a:off x="1159669" y="1872965"/>
              <a:ext cx="3510116" cy="389349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146" name="Picture 2" descr="Wine, Bottle Of Wine, Wine Bottle, Grapes, Wine Glas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838" y="2343531"/>
              <a:ext cx="1502259" cy="300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686368" y="1917130"/>
            <a:ext cx="3510116" cy="3893496"/>
            <a:chOff x="7686368" y="1917130"/>
            <a:chExt cx="3510116" cy="3893496"/>
          </a:xfrm>
        </p:grpSpPr>
        <p:sp>
          <p:nvSpPr>
            <p:cNvPr id="3" name="Oval 2"/>
            <p:cNvSpPr/>
            <p:nvPr/>
          </p:nvSpPr>
          <p:spPr>
            <a:xfrm>
              <a:off x="7686368" y="1917130"/>
              <a:ext cx="3510116" cy="389349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42" name="Picture 2" descr="Melody, Music, Notes, Onomatopoeia, Sing, Soun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337" y="3042234"/>
              <a:ext cx="2284079" cy="137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28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287</Words>
  <Application>Microsoft Office PowerPoint</Application>
  <PresentationFormat>Widescreen</PresentationFormat>
  <Paragraphs>124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Comix No2 CLM</vt:lpstr>
      <vt:lpstr>Times New Roman</vt:lpstr>
      <vt:lpstr>Office Theme</vt:lpstr>
      <vt:lpstr>The Secret Garden</vt:lpstr>
      <vt:lpstr>Chapter 1 'Where is Everybody?' </vt:lpstr>
      <vt:lpstr>handed</vt:lpstr>
      <vt:lpstr>servant</vt:lpstr>
      <vt:lpstr>ugly</vt:lpstr>
      <vt:lpstr>woke up (wake up)</vt:lpstr>
      <vt:lpstr>hungry</vt:lpstr>
      <vt:lpstr>dining room</vt:lpstr>
      <vt:lpstr>voices</vt:lpstr>
      <vt:lpstr>parents</vt:lpstr>
      <vt:lpstr>died (die)</vt:lpstr>
      <vt:lpstr>Chapter 2 Mary Goes to England </vt:lpstr>
      <vt:lpstr>stayed</vt:lpstr>
      <vt:lpstr>uncle</vt:lpstr>
      <vt:lpstr>north</vt:lpstr>
      <vt:lpstr>arm</vt:lpstr>
      <vt:lpstr>push</vt:lpstr>
      <vt:lpstr>journey</vt:lpstr>
      <vt:lpstr>unhappy</vt:lpstr>
      <vt:lpstr>stranger</vt:lpstr>
      <vt:lpstr>middle</vt:lpstr>
      <vt:lpstr>changed</vt:lpstr>
      <vt:lpstr>kind</vt:lpstr>
      <vt:lpstr>wife</vt:lpstr>
      <vt:lpstr>play</vt:lpstr>
      <vt:lpstr>turned her face</vt:lpstr>
      <vt:lpstr>dark</vt:lpstr>
      <vt:lpstr>station</vt:lpstr>
      <vt:lpstr>PowerPoint Presentation</vt:lpstr>
      <vt:lpstr>drove (drive)</vt:lpstr>
      <vt:lpstr>moor</vt:lpstr>
      <vt:lpstr>coat</vt:lpstr>
      <vt:lpstr>large</vt:lpstr>
      <vt:lpstr>inside</vt:lpstr>
      <vt:lpstr>fire</vt:lpstr>
      <vt:lpstr>dinner</vt:lpstr>
      <vt:lpstr>left (leave)</vt:lpstr>
      <vt:lpstr>ate (eat)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Tal Alon</dc:creator>
  <cp:lastModifiedBy>Tal Alon</cp:lastModifiedBy>
  <cp:revision>47</cp:revision>
  <dcterms:created xsi:type="dcterms:W3CDTF">2019-10-23T12:11:44Z</dcterms:created>
  <dcterms:modified xsi:type="dcterms:W3CDTF">2019-10-28T09:58:47Z</dcterms:modified>
</cp:coreProperties>
</file>