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2" r:id="rId3"/>
    <p:sldId id="258" r:id="rId4"/>
    <p:sldId id="257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09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8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6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88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0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0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0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3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55271EF-3618-491E-880E-B3C9C09AACF8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3D375B9-D152-4E04-AB37-01CAEC1CC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6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ranim.padlet.org/hanny_fuks/hxpgozbwqkc7mrop" TargetMode="External"/><Relationship Id="rId2" Type="http://schemas.openxmlformats.org/officeDocument/2006/relationships/hyperlink" Target="https://docs.google.com/document/d/1B7V8tFmLhlUMBoqkXwoyL4THNb1eJ7vdbP_mGF1ie8M/edit?usp=sharin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ocs.google.com/document/d/1B7V8tFmLhlUMBoqkXwoyL4THNb1eJ7vdbP_mGF1ie8M/edit?usp=sharing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5622" y="2368905"/>
            <a:ext cx="9144000" cy="2562202"/>
          </a:xfrm>
        </p:spPr>
        <p:txBody>
          <a:bodyPr>
            <a:norm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Webinar</a:t>
            </a:r>
            <a:b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Facilitators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5622" y="5101444"/>
            <a:ext cx="9144000" cy="525825"/>
          </a:xfrm>
        </p:spPr>
        <p:txBody>
          <a:bodyPr>
            <a:no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Hanny Fuks and Ahava Steinbauer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December 2020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588" y="625069"/>
            <a:ext cx="2277156" cy="2106217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61436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39" y="1815736"/>
            <a:ext cx="11684726" cy="45850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1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9:00-11:00  Zoom Meeting Webinar See Schedule</a:t>
            </a:r>
            <a:b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</a:rPr>
              <a:t>Part 2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11:00-12:20 Speak-a-Thon Breakout Groups – Asynchronous – Individual Work</a:t>
            </a:r>
            <a:b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</a:rPr>
              <a:t>Part 3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12:20-13:00Zoom Meeting - Presentations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68638" y="798901"/>
            <a:ext cx="61832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cap="all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Webinar OUTLINE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125" y="481756"/>
            <a:ext cx="1893773" cy="175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99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9301" y="1199717"/>
            <a:ext cx="1128195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50000"/>
              </a:lnSpc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Webinar Schedule - 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9:30 - 1:00 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 (Individual Work – 11:00-12:20) 3 -PARTS</a:t>
            </a:r>
            <a:endParaRPr lang="en-US" sz="12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fontAlgn="base">
              <a:lnSpc>
                <a:spcPct val="250000"/>
              </a:lnSpc>
              <a:buFont typeface="+mj-lt"/>
              <a:buAutoNum type="arabicPeriod"/>
            </a:pP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 Setting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- How many groups 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? </a:t>
            </a:r>
          </a:p>
          <a:p>
            <a:pPr fontAlgn="base">
              <a:lnSpc>
                <a:spcPct val="250000"/>
              </a:lnSpc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What’s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the goal for 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the “Breakout Activities” 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after 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the morning presentation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Webinar 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.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 (Individual Work – 11:00-12:20) </a:t>
            </a:r>
            <a:endParaRPr lang="en-US" sz="1200" dirty="0" smtClean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fontAlgn="base">
              <a:lnSpc>
                <a:spcPct val="250000"/>
              </a:lnSpc>
              <a:buFont typeface="+mj-lt"/>
              <a:buAutoNum type="arabicPeriod"/>
            </a:pP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</a:rPr>
              <a:t>Group Facilitators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</a:rPr>
              <a:t>Role -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hlinkClick r:id="rId2"/>
              </a:rPr>
              <a:t>LINK</a:t>
            </a:r>
            <a:endParaRPr lang="en-US" sz="12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250000"/>
              </a:lnSpc>
              <a:buFont typeface="+mj-lt"/>
              <a:buAutoNum type="arabicPeriod"/>
            </a:pP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 How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many 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presentations would be at the third part of the </a:t>
            </a:r>
            <a:r>
              <a:rPr lang="en-US" sz="1200" dirty="0" err="1" smtClean="0">
                <a:solidFill>
                  <a:srgbClr val="000000"/>
                </a:solidFill>
                <a:latin typeface="Georgia" panose="02040502050405020303" pitchFamily="18" charset="0"/>
              </a:rPr>
              <a:t>Weabilearning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,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who is going to be chosen, and how will they be chosen? How long is each presentation? Maybe divide into levels? </a:t>
            </a:r>
            <a:r>
              <a:rPr lang="en-US" sz="1200" dirty="0" err="1">
                <a:solidFill>
                  <a:srgbClr val="000000"/>
                </a:solidFill>
                <a:latin typeface="Georgia" panose="02040502050405020303" pitchFamily="18" charset="0"/>
              </a:rPr>
              <a:t>Natanya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… 3rd grade…? How to see variety?</a:t>
            </a:r>
          </a:p>
          <a:p>
            <a:pPr fontAlgn="base">
              <a:lnSpc>
                <a:spcPct val="250000"/>
              </a:lnSpc>
              <a:buFont typeface="+mj-lt"/>
              <a:buAutoNum type="arabicPeriod"/>
            </a:pP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 Where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will they be uploading all the materials? 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  <a:hlinkClick r:id="rId3"/>
              </a:rPr>
              <a:t>Padlet</a:t>
            </a:r>
            <a:endParaRPr lang="en-US" sz="12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fontAlgn="base">
              <a:lnSpc>
                <a:spcPct val="250000"/>
              </a:lnSpc>
              <a:buFont typeface="+mj-lt"/>
              <a:buAutoNum type="arabicPeriod"/>
            </a:pP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 Tips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to do the recording, which apps to use, explain the Padlet, </a:t>
            </a:r>
            <a:r>
              <a:rPr lang="en-US" sz="1200" dirty="0" err="1">
                <a:solidFill>
                  <a:srgbClr val="000000"/>
                </a:solidFill>
                <a:latin typeface="Georgia" panose="02040502050405020303" pitchFamily="18" charset="0"/>
              </a:rPr>
              <a:t>Linktree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 is in the MITF Toolbox, also Fellows Share Drive (Hebrew)  </a:t>
            </a:r>
          </a:p>
          <a:p>
            <a:pPr fontAlgn="base">
              <a:lnSpc>
                <a:spcPct val="250000"/>
              </a:lnSpc>
              <a:buFont typeface="+mj-lt"/>
              <a:buAutoNum type="arabicPeriod"/>
            </a:pP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 Open questions space and Hotline during the individual work - 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  <a:hlinkClick r:id="rId3"/>
              </a:rPr>
              <a:t>Padlet </a:t>
            </a:r>
            <a:endParaRPr lang="en-US" sz="1200" dirty="0" smtClean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fontAlgn="base">
              <a:lnSpc>
                <a:spcPct val="250000"/>
              </a:lnSpc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Ahava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and Hanny will be with Zoom open like a hotline throughout the whole seminar so they can join us at any moment to field questions. 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Cameras </a:t>
            </a:r>
            <a:r>
              <a:rPr lang="en-US" sz="1200" dirty="0">
                <a:solidFill>
                  <a:srgbClr val="000000"/>
                </a:solidFill>
                <a:latin typeface="Georgia" panose="02040502050405020303" pitchFamily="18" charset="0"/>
              </a:rPr>
              <a:t>will be open all the time -- also leaders need  to be available (on camera) to help if someone has a question</a:t>
            </a:r>
            <a:r>
              <a:rPr lang="en-US" sz="12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.</a:t>
            </a:r>
            <a:endParaRPr lang="en-US" sz="1200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91598" y="276387"/>
            <a:ext cx="608762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cap="all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Webinar Setting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772" y="276387"/>
            <a:ext cx="1485990" cy="137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7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8011" y="1371780"/>
            <a:ext cx="1107730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effectLst/>
                <a:latin typeface="Georgia" panose="02040502050405020303" pitchFamily="18" charset="0"/>
              </a:rPr>
              <a:t>Speak-a-Thon </a:t>
            </a:r>
            <a:endParaRPr lang="en-US" sz="4400" b="1" dirty="0" smtClean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endParaRPr lang="en-US" b="1" dirty="0" smtClean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Georgia" panose="02040502050405020303" pitchFamily="18" charset="0"/>
              </a:rPr>
              <a:t>Create </a:t>
            </a:r>
            <a:r>
              <a:rPr lang="en-US" b="1" dirty="0">
                <a:solidFill>
                  <a:srgbClr val="000000"/>
                </a:solidFill>
                <a:latin typeface="Georgia" panose="02040502050405020303" pitchFamily="18" charset="0"/>
              </a:rPr>
              <a:t>video lessons that are part of the rationale that will be explained in the </a:t>
            </a:r>
            <a:r>
              <a:rPr lang="en-US" b="1" dirty="0" smtClean="0">
                <a:solidFill>
                  <a:srgbClr val="000000"/>
                </a:solidFill>
                <a:latin typeface="Georgia" panose="02040502050405020303" pitchFamily="18" charset="0"/>
              </a:rPr>
              <a:t>webinar</a:t>
            </a:r>
            <a:r>
              <a:rPr lang="en-US" b="1" dirty="0">
                <a:solidFill>
                  <a:srgbClr val="000000"/>
                </a:solidFill>
                <a:latin typeface="Georgia" panose="02040502050405020303" pitchFamily="18" charset="0"/>
              </a:rPr>
              <a:t>.</a:t>
            </a:r>
            <a:endParaRPr lang="en-US" b="1" dirty="0" smtClean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endParaRPr lang="en-US" sz="24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fontAlgn="base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Georgia" panose="02040502050405020303" pitchFamily="18" charset="0"/>
              </a:rPr>
              <a:t>Choose 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the grade and the level of the project - 5th (beginner, middle, or advanced/high flyers)</a:t>
            </a:r>
          </a:p>
          <a:p>
            <a:pPr fontAlgn="base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Georgia" panose="02040502050405020303" pitchFamily="18" charset="0"/>
              </a:rPr>
              <a:t> Choose 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the topic from the U-Star Padlet bank. </a:t>
            </a:r>
          </a:p>
          <a:p>
            <a:pPr fontAlgn="base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Georgia" panose="02040502050405020303" pitchFamily="18" charset="0"/>
              </a:rPr>
              <a:t> Fill 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in the transcript as if they were a student. </a:t>
            </a:r>
          </a:p>
          <a:p>
            <a:pPr fontAlgn="base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Georgia" panose="02040502050405020303" pitchFamily="18" charset="0"/>
              </a:rPr>
              <a:t> Choose 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the vocabulary relevant that will be taught to the </a:t>
            </a:r>
            <a:r>
              <a:rPr lang="en-US" dirty="0" smtClean="0">
                <a:solidFill>
                  <a:srgbClr val="000000"/>
                </a:solidFill>
                <a:latin typeface="Georgia" panose="02040502050405020303" pitchFamily="18" charset="0"/>
              </a:rPr>
              <a:t>student: </a:t>
            </a:r>
          </a:p>
          <a:p>
            <a:pPr fontAlgn="base">
              <a:lnSpc>
                <a:spcPct val="150000"/>
              </a:lnSpc>
            </a:pPr>
            <a:r>
              <a:rPr lang="en-US" sz="1400" dirty="0">
                <a:solidFill>
                  <a:srgbClr val="000000"/>
                </a:solidFill>
                <a:latin typeface="Georgia" panose="02040502050405020303" pitchFamily="18" charset="0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1. Create presentation for teaching. </a:t>
            </a:r>
          </a:p>
          <a:p>
            <a:pPr fontAlgn="base">
              <a:lnSpc>
                <a:spcPct val="150000"/>
              </a:lnSpc>
            </a:pPr>
            <a:r>
              <a:rPr lang="en-US" sz="1400" dirty="0">
                <a:solidFill>
                  <a:srgbClr val="000000"/>
                </a:solidFill>
                <a:latin typeface="Georgia" panose="02040502050405020303" pitchFamily="18" charset="0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2. Activities for practice .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 </a:t>
            </a:r>
          </a:p>
          <a:p>
            <a:pPr fontAlgn="base">
              <a:lnSpc>
                <a:spcPct val="150000"/>
              </a:lnSpc>
            </a:pPr>
            <a:r>
              <a:rPr lang="en-US" dirty="0" smtClean="0">
                <a:solidFill>
                  <a:srgbClr val="000000"/>
                </a:solidFill>
                <a:latin typeface="Georgia" panose="02040502050405020303" pitchFamily="18" charset="0"/>
              </a:rPr>
              <a:t>5. Choose 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the platform you will be creating the video (phone/computer/</a:t>
            </a:r>
            <a:r>
              <a:rPr lang="en-US" dirty="0" err="1">
                <a:solidFill>
                  <a:srgbClr val="000000"/>
                </a:solidFill>
                <a:latin typeface="Georgia" panose="02040502050405020303" pitchFamily="18" charset="0"/>
              </a:rPr>
              <a:t>Screencastify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) </a:t>
            </a:r>
            <a:endParaRPr lang="en-US" dirty="0" smtClean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US" dirty="0" smtClean="0">
                <a:solidFill>
                  <a:srgbClr val="000000"/>
                </a:solidFill>
                <a:latin typeface="Georgia" panose="02040502050405020303" pitchFamily="18" charset="0"/>
              </a:rPr>
              <a:t>6. Upload 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the video </a:t>
            </a:r>
            <a:r>
              <a:rPr lang="en-US" dirty="0" smtClean="0">
                <a:solidFill>
                  <a:srgbClr val="000000"/>
                </a:solidFill>
                <a:latin typeface="Georgia" panose="02040502050405020303" pitchFamily="18" charset="0"/>
              </a:rPr>
              <a:t>and the activities on the Padlet</a:t>
            </a:r>
          </a:p>
          <a:p>
            <a:pPr fontAlgn="base">
              <a:lnSpc>
                <a:spcPct val="150000"/>
              </a:lnSpc>
            </a:pPr>
            <a:r>
              <a:rPr lang="en-US" dirty="0" smtClean="0">
                <a:solidFill>
                  <a:srgbClr val="000000"/>
                </a:solidFill>
                <a:latin typeface="Georgia" panose="02040502050405020303" pitchFamily="18" charset="0"/>
              </a:rPr>
              <a:t>7. Presentations (7 Presentations)</a:t>
            </a:r>
            <a:endParaRPr lang="en-US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91385" y="448450"/>
            <a:ext cx="553055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cap="all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Webinar Goals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9323" y="340311"/>
            <a:ext cx="1485990" cy="137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82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177" y="2572748"/>
            <a:ext cx="9026435" cy="1325563"/>
          </a:xfrm>
        </p:spPr>
        <p:txBody>
          <a:bodyPr>
            <a:noAutofit/>
          </a:bodyPr>
          <a:lstStyle/>
          <a:p>
            <a:r>
              <a:rPr lang="en-US" sz="6000" dirty="0" smtClean="0"/>
              <a:t>Group Leaders: File </a:t>
            </a:r>
            <a:r>
              <a:rPr lang="en-US" sz="6000" dirty="0" smtClean="0">
                <a:hlinkClick r:id="rId2"/>
              </a:rPr>
              <a:t>Link</a:t>
            </a:r>
            <a:endParaRPr lang="en-US" sz="6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0617" y="601569"/>
            <a:ext cx="1485990" cy="137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00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3226" y="2495005"/>
            <a:ext cx="9966960" cy="1182822"/>
          </a:xfrm>
        </p:spPr>
        <p:txBody>
          <a:bodyPr/>
          <a:lstStyle/>
          <a:p>
            <a:r>
              <a:rPr lang="en-US" dirty="0" smtClean="0"/>
              <a:t>GOOD LUCK</a:t>
            </a:r>
            <a:r>
              <a:rPr lang="he-IL" dirty="0" smtClean="0"/>
              <a:t>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996" y="4466361"/>
            <a:ext cx="2557708" cy="168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87231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355</TotalTime>
  <Words>80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Corbel</vt:lpstr>
      <vt:lpstr>Georgia</vt:lpstr>
      <vt:lpstr>Gisha</vt:lpstr>
      <vt:lpstr>Basis</vt:lpstr>
      <vt:lpstr>Webinar  Group Facilitators</vt:lpstr>
      <vt:lpstr>Part 1  9:00-11:00  Zoom Meeting Webinar See Schedule  Part 2 11:00-12:20 Speak-a-Thon Breakout Groups – Asynchronous – Individual Work  Part 3 12:20-13:00Zoom Meeting - Presentations</vt:lpstr>
      <vt:lpstr>PowerPoint Presentation</vt:lpstr>
      <vt:lpstr>PowerPoint Presentation</vt:lpstr>
      <vt:lpstr>Group Leaders: File Link</vt:lpstr>
      <vt:lpstr>GOOD LUCK!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10</cp:revision>
  <dcterms:created xsi:type="dcterms:W3CDTF">2020-12-29T07:48:27Z</dcterms:created>
  <dcterms:modified xsi:type="dcterms:W3CDTF">2020-12-29T13:43:58Z</dcterms:modified>
</cp:coreProperties>
</file>