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  <p:embeddedFont>
      <p:font typeface="Alegrey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uni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Alegreya-regular.fntdata"/><Relationship Id="rId16" Type="http://schemas.openxmlformats.org/officeDocument/2006/relationships/font" Target="fonts/Nunito-boldItalic.fntdata"/><Relationship Id="rId5" Type="http://schemas.openxmlformats.org/officeDocument/2006/relationships/slide" Target="slides/slide1.xml"/><Relationship Id="rId19" Type="http://schemas.openxmlformats.org/officeDocument/2006/relationships/font" Target="fonts/Alegreya-italic.fntdata"/><Relationship Id="rId6" Type="http://schemas.openxmlformats.org/officeDocument/2006/relationships/slide" Target="slides/slide2.xml"/><Relationship Id="rId18" Type="http://schemas.openxmlformats.org/officeDocument/2006/relationships/font" Target="fonts/Alegrey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606c92b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606c92b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b17e1ad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b17e1ad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b17e1ad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b17e1ad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b17e1ad8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b17e1ad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b17e1ad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b17e1ad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b17e1ad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9b17e1a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606c92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606c92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14870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Effective Co-Teaching Strategies &amp; Projects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2935127"/>
            <a:ext cx="5361300" cy="12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Eshkol Primary Teachers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Be’er Sheva, Israel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6522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Co-Teaching Strategies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498000" y="1398575"/>
            <a:ext cx="8148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Students are assigned one teacher to: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○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Ask questions during independent work.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○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Submit assignments/homework.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○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Positive/negative behavioural consequences.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Organized methods of instruction: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○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One/Two teacher(s) facilitates brief (10-15 minutes) of whole group instruction, while the remaining teacher(s) assist students.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○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Students are split into three 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heterogeneous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 groups and given small group instruction.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“Partanee” for English Skills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○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1x week, 5th grade students meet with a teacher for a small-group study session.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○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Groups are homogenous in regards to ability level.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○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Focused on vocabulary, comprehension strategies, and sentence structure.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4833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Student-Led Stations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444875" y="1313000"/>
            <a:ext cx="4227900" cy="31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Conducted 1-2 times a month to summarize learned skills (e.g. possessive pronouns, adjectives, etc.)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Four stations to practice foundations: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Reading, Writing, Listening and Speaking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Student leader responsible for each group.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Only person to ask teacher a question.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Goes around to help classmates.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May get answer sheet afterwards to check everyone’s work.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Rotation every 10 minutes.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Co-teachers facilitate 1-2 stations.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375" y="1437976"/>
            <a:ext cx="3525474" cy="26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5724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Sample Stations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663" y="1539437"/>
            <a:ext cx="2500626" cy="184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25" y="1527062"/>
            <a:ext cx="2500626" cy="187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7124" y="1527063"/>
            <a:ext cx="2500626" cy="1874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493838" y="3401775"/>
            <a:ext cx="245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Categorizing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Students worked together to put subjects under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correct pronouns.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297275" y="3403300"/>
            <a:ext cx="245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Socrative App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Engages students to answer questions, also giving instant feedback.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6100700" y="3420375"/>
            <a:ext cx="245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Listening to Songs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Students filled in missing lyrics (taught vocabulary)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 songs.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819150" y="4833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Hour of Code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400" y="1437987"/>
            <a:ext cx="3791174" cy="29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468700" y="1494800"/>
            <a:ext cx="4500600" cy="31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During International Computer Science Week (4th-10th December), students will participate in “Hour of Code.” 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‘Moana’s Wayfinding with Code’ game.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It’s a great way to integrate science in English: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Vocabulary: forward, backwards, turn, left, right, repeat, run, dodge, strike and more!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Students get a certificate of completion afterwards.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819150" y="4833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English Language Library Project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444875" y="1313000"/>
            <a:ext cx="4227900" cy="31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Collecting books through donations, and purchasing via Book Depository sales.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Reaches different reading levels.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Age appropriate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Using Book Retriever application for an easy electronic check-in/out system.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System does take time to set up.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5th grade students are responsible!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Checking in/out books.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Conducting inventory every week.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○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Collecting overdue books.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575" y="1210700"/>
            <a:ext cx="4166425" cy="333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819150" y="498700"/>
            <a:ext cx="7505700" cy="10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American Idol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(Extra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Curricular Activity)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587100" y="1653250"/>
            <a:ext cx="4935300" cy="2621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Available to any 5th or 6th grade student.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Time Frame: March to May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Students will audition to sing an English song of their choice related to an overall theme.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Students may choose to sing their song in pairs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Student-led performance.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Judges are students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Students receive a certificate of participation at the end of the performance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Winners receive a special prize!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7292">
            <a:off x="5239226" y="1790537"/>
            <a:ext cx="3520251" cy="234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819150" y="6230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Labels Around the School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819150" y="1386725"/>
            <a:ext cx="7505700" cy="13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Initiative to label every room around the school in English, and add pictures to the labels.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Examples include: Principal’s office, gym, bathroom, basketball court, counselor, etc.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Students will be able to practice their English without even knowing it when they look at the labels!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313" y="3119710"/>
            <a:ext cx="1969235" cy="129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2330313" y="2880975"/>
            <a:ext cx="17412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legreya"/>
                <a:ea typeface="Alegreya"/>
                <a:cs typeface="Alegreya"/>
                <a:sym typeface="Alegreya"/>
              </a:rPr>
              <a:t>Secretary</a:t>
            </a:r>
            <a:endParaRPr sz="15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descr="Image result for school bathroom cartoon"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902" y="2987275"/>
            <a:ext cx="1361675" cy="155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4977138" y="2880975"/>
            <a:ext cx="19692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legreya"/>
                <a:ea typeface="Alegreya"/>
                <a:cs typeface="Alegreya"/>
                <a:sym typeface="Alegreya"/>
              </a:rPr>
              <a:t>Washroom</a:t>
            </a:r>
            <a:endParaRPr sz="15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