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 id="2147483684" r:id="rId4"/>
  </p:sldMasterIdLst>
  <p:notesMasterIdLst>
    <p:notesMasterId r:id="rId45"/>
  </p:notesMasterIdLst>
  <p:sldIdLst>
    <p:sldId id="256" r:id="rId5"/>
    <p:sldId id="257" r:id="rId6"/>
    <p:sldId id="300" r:id="rId7"/>
    <p:sldId id="258" r:id="rId8"/>
    <p:sldId id="259" r:id="rId9"/>
    <p:sldId id="260" r:id="rId10"/>
    <p:sldId id="261" r:id="rId11"/>
    <p:sldId id="262" r:id="rId12"/>
    <p:sldId id="263" r:id="rId13"/>
    <p:sldId id="264" r:id="rId14"/>
    <p:sldId id="265" r:id="rId15"/>
    <p:sldId id="266" r:id="rId16"/>
    <p:sldId id="267" r:id="rId17"/>
    <p:sldId id="268" r:id="rId18"/>
    <p:sldId id="280" r:id="rId19"/>
    <p:sldId id="269" r:id="rId20"/>
    <p:sldId id="274" r:id="rId21"/>
    <p:sldId id="271" r:id="rId22"/>
    <p:sldId id="272" r:id="rId23"/>
    <p:sldId id="273" r:id="rId24"/>
    <p:sldId id="275" r:id="rId25"/>
    <p:sldId id="276" r:id="rId26"/>
    <p:sldId id="277"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301" r:id="rId43"/>
    <p:sldId id="299" r:id="rId44"/>
  </p:sldIdLst>
  <p:sldSz cx="12188825" cy="6858000"/>
  <p:notesSz cx="6858000" cy="9144000"/>
  <p:embeddedFontLst>
    <p:embeddedFont>
      <p:font typeface="Calibri" panose="020F0502020204030204" pitchFamily="34" charset="0"/>
      <p:regular r:id="rId46"/>
      <p:bold r:id="rId47"/>
      <p:italic r:id="rId48"/>
      <p:boldItalic r:id="rId49"/>
    </p:embeddedFont>
    <p:embeddedFont>
      <p:font typeface="Comic Sans MS" panose="030F0702030302020204" pitchFamily="66" charset="0"/>
      <p:regular r:id="rId50"/>
      <p:bold r:id="rId51"/>
      <p:italic r:id="rId52"/>
      <p:boldItalic r:id="rId53"/>
    </p:embeddedFont>
    <p:embeddedFont>
      <p:font typeface="Roboto" panose="020B0604020202020204" charset="0"/>
      <p:regular r:id="rId54"/>
      <p:bold r:id="rId55"/>
      <p:italic r:id="rId56"/>
      <p:boldItalic r:id="rId57"/>
    </p:embeddedFont>
    <p:embeddedFont>
      <p:font typeface="Tahoma" panose="020B0604030504040204" pitchFamily="34" charset="0"/>
      <p:regular r:id="rId58"/>
      <p:bold r:id="rId59"/>
    </p:embeddedFont>
    <p:embeddedFont>
      <p:font typeface="Sorts Mill Goudy" panose="020B0604020202020204" charset="0"/>
      <p:regular r:id="rId60"/>
      <p:italic r:id="rId61"/>
    </p:embeddedFont>
    <p:embeddedFont>
      <p:font typeface="Garamond" panose="02020404030301010803" pitchFamily="18" charset="0"/>
      <p:regular r:id="rId62"/>
      <p:bold r:id="rId63"/>
      <p:italic r:id="rId64"/>
      <p:boldItalic r:id="rId65"/>
    </p:embeddedFont>
    <p:embeddedFont>
      <p:font typeface="Gill Sans" panose="020B0604020202020204" charset="0"/>
      <p:regular r:id="rId66"/>
      <p:bold r:id="rId67"/>
    </p:embeddedFont>
    <p:embeddedFont>
      <p:font typeface="Georgia" panose="02040502050405020303" pitchFamily="18" charset="0"/>
      <p:regular r:id="rId68"/>
      <p:bold r:id="rId69"/>
      <p:italic r:id="rId70"/>
      <p:boldItalic r:id="rId71"/>
    </p:embeddedFont>
    <p:embeddedFont>
      <p:font typeface="Cambria" panose="02040503050406030204" pitchFamily="18" charset="0"/>
      <p:regular r:id="rId72"/>
      <p:bold r:id="rId73"/>
      <p:italic r:id="rId74"/>
      <p:boldItalic r:id="rId75"/>
    </p:embeddedFont>
    <p:embeddedFont>
      <p:font typeface="Century Gothic" panose="020B0502020202020204"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84" roundtripDataSignature="AMtx7miM1nZ1y/BzvMKqgiLgAHXdnJPP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9200"/>
    <a:srgbClr val="0586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372" autoAdjust="0"/>
  </p:normalViewPr>
  <p:slideViewPr>
    <p:cSldViewPr snapToGrid="0">
      <p:cViewPr varScale="1">
        <p:scale>
          <a:sx n="56" d="100"/>
          <a:sy n="56" d="100"/>
        </p:scale>
        <p:origin x="1278" y="78"/>
      </p:cViewPr>
      <p:guideLst>
        <p:guide orient="horz" pos="2160"/>
        <p:guide orient="horz" pos="945"/>
        <p:guide orient="horz" pos="3888"/>
        <p:guide orient="horz" pos="192"/>
        <p:guide orient="horz" pos="1072"/>
        <p:guide pos="3839"/>
        <p:guide pos="704"/>
        <p:guide pos="7102"/>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84" Type="http://customschemas.google.com/relationships/presentationmetadata" Target="meta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8.fntdata"/><Relationship Id="rId58" Type="http://schemas.openxmlformats.org/officeDocument/2006/relationships/font" Target="fonts/font13.fntdata"/><Relationship Id="rId74" Type="http://schemas.openxmlformats.org/officeDocument/2006/relationships/font" Target="fonts/font29.fntdata"/><Relationship Id="rId79" Type="http://schemas.openxmlformats.org/officeDocument/2006/relationships/font" Target="fonts/font34.fntdata"/><Relationship Id="rId5" Type="http://schemas.openxmlformats.org/officeDocument/2006/relationships/slide" Target="slides/slide1.xml"/><Relationship Id="rId61" Type="http://schemas.openxmlformats.org/officeDocument/2006/relationships/font" Target="fonts/font1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font" Target="fonts/font32.fntdata"/><Relationship Id="rId8" Type="http://schemas.openxmlformats.org/officeDocument/2006/relationships/slide" Target="slides/slide4.xml"/><Relationship Id="rId51" Type="http://schemas.openxmlformats.org/officeDocument/2006/relationships/font" Target="fonts/font6.fntdata"/><Relationship Id="rId72" Type="http://schemas.openxmlformats.org/officeDocument/2006/relationships/font" Target="fonts/font27.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font" Target="fonts/font33.fntdata"/><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font" Target="fonts/font31.fntdata"/><Relationship Id="rId7" Type="http://schemas.openxmlformats.org/officeDocument/2006/relationships/slide" Target="slides/slide3.xml"/><Relationship Id="rId71" Type="http://schemas.openxmlformats.org/officeDocument/2006/relationships/font" Target="fonts/font26.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notesMaster" Target="notesMasters/notesMaster1.xml"/><Relationship Id="rId66" Type="http://schemas.openxmlformats.org/officeDocument/2006/relationships/font" Target="fonts/font21.fntdata"/><Relationship Id="rId8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flipH="1">
            <a:off x="3886200" y="0"/>
            <a:ext cx="2971800" cy="457200"/>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2"/>
                </a:solidFill>
                <a:latin typeface="Tahoma"/>
                <a:ea typeface="Tahoma"/>
                <a:cs typeface="Tahoma"/>
                <a:sym typeface="Tahoma"/>
              </a:defRPr>
            </a:lvl1pPr>
            <a:lvl2pPr marR="0" lvl="1"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2pPr>
            <a:lvl3pPr marR="0" lvl="2"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3pPr>
            <a:lvl4pPr marR="0" lvl="3"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4pPr>
            <a:lvl5pPr marR="0" lvl="4"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5pPr>
            <a:lvl6pPr marR="0" lvl="5"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6pPr>
            <a:lvl7pPr marR="0" lvl="6"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7pPr>
            <a:lvl8pPr marR="0" lvl="7"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8pPr>
            <a:lvl9pPr marR="0" lvl="8"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9pPr>
          </a:lstStyle>
          <a:p>
            <a:endParaRPr/>
          </a:p>
        </p:txBody>
      </p:sp>
      <p:sp>
        <p:nvSpPr>
          <p:cNvPr id="4" name="Google Shape;4;n"/>
          <p:cNvSpPr txBox="1">
            <a:spLocks noGrp="1"/>
          </p:cNvSpPr>
          <p:nvPr>
            <p:ph type="dt" idx="10"/>
          </p:nvPr>
        </p:nvSpPr>
        <p:spPr>
          <a:xfrm flipH="1">
            <a:off x="1587" y="0"/>
            <a:ext cx="2971800" cy="457200"/>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2"/>
                </a:solidFill>
                <a:latin typeface="Tahoma"/>
                <a:ea typeface="Tahoma"/>
                <a:cs typeface="Tahoma"/>
                <a:sym typeface="Tahoma"/>
              </a:defRPr>
            </a:lvl1pPr>
            <a:lvl2pPr marR="0" lvl="1"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2pPr>
            <a:lvl3pPr marR="0" lvl="2"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3pPr>
            <a:lvl4pPr marR="0" lvl="3"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4pPr>
            <a:lvl5pPr marR="0" lvl="4"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5pPr>
            <a:lvl6pPr marR="0" lvl="5"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6pPr>
            <a:lvl7pPr marR="0" lvl="6"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7pPr>
            <a:lvl8pPr marR="0" lvl="7"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8pPr>
            <a:lvl9pPr marR="0" lvl="8"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flipH="1">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600" b="0" i="0" u="none" strike="noStrike" cap="none">
                <a:solidFill>
                  <a:schemeClr val="dk2"/>
                </a:solidFill>
                <a:latin typeface="Tahoma"/>
                <a:ea typeface="Tahoma"/>
                <a:cs typeface="Tahoma"/>
                <a:sym typeface="Tahoma"/>
              </a:defRPr>
            </a:lvl1pPr>
            <a:lvl2pPr marL="914400" marR="0" lvl="1" indent="-228600" algn="r" rtl="1">
              <a:spcBef>
                <a:spcPts val="0"/>
              </a:spcBef>
              <a:spcAft>
                <a:spcPts val="0"/>
              </a:spcAft>
              <a:buSzPts val="1400"/>
              <a:buNone/>
              <a:defRPr sz="1600" b="0" i="0" u="none" strike="noStrike" cap="none">
                <a:solidFill>
                  <a:schemeClr val="dk2"/>
                </a:solidFill>
                <a:latin typeface="Tahoma"/>
                <a:ea typeface="Tahoma"/>
                <a:cs typeface="Tahoma"/>
                <a:sym typeface="Tahoma"/>
              </a:defRPr>
            </a:lvl2pPr>
            <a:lvl3pPr marL="1371600" marR="0" lvl="2" indent="-228600" algn="r" rtl="1">
              <a:spcBef>
                <a:spcPts val="0"/>
              </a:spcBef>
              <a:spcAft>
                <a:spcPts val="0"/>
              </a:spcAft>
              <a:buSzPts val="1400"/>
              <a:buNone/>
              <a:defRPr sz="1600" b="0" i="0" u="none" strike="noStrike" cap="none">
                <a:solidFill>
                  <a:schemeClr val="dk2"/>
                </a:solidFill>
                <a:latin typeface="Tahoma"/>
                <a:ea typeface="Tahoma"/>
                <a:cs typeface="Tahoma"/>
                <a:sym typeface="Tahoma"/>
              </a:defRPr>
            </a:lvl3pPr>
            <a:lvl4pPr marL="1828800" marR="0" lvl="3" indent="-228600" algn="r" rtl="1">
              <a:spcBef>
                <a:spcPts val="0"/>
              </a:spcBef>
              <a:spcAft>
                <a:spcPts val="0"/>
              </a:spcAft>
              <a:buSzPts val="1400"/>
              <a:buNone/>
              <a:defRPr sz="1600" b="0" i="0" u="none" strike="noStrike" cap="none">
                <a:solidFill>
                  <a:schemeClr val="dk2"/>
                </a:solidFill>
                <a:latin typeface="Tahoma"/>
                <a:ea typeface="Tahoma"/>
                <a:cs typeface="Tahoma"/>
                <a:sym typeface="Tahoma"/>
              </a:defRPr>
            </a:lvl4pPr>
            <a:lvl5pPr marL="2286000" marR="0" lvl="4" indent="-228600" algn="r" rtl="1">
              <a:spcBef>
                <a:spcPts val="0"/>
              </a:spcBef>
              <a:spcAft>
                <a:spcPts val="0"/>
              </a:spcAft>
              <a:buSzPts val="1400"/>
              <a:buNone/>
              <a:defRPr sz="1600" b="0" i="0" u="none" strike="noStrike" cap="none">
                <a:solidFill>
                  <a:schemeClr val="dk2"/>
                </a:solidFill>
                <a:latin typeface="Tahoma"/>
                <a:ea typeface="Tahoma"/>
                <a:cs typeface="Tahoma"/>
                <a:sym typeface="Tahoma"/>
              </a:defRPr>
            </a:lvl5pPr>
            <a:lvl6pPr marL="2743200" marR="0" lvl="5" indent="-228600" algn="r" rtl="1">
              <a:spcBef>
                <a:spcPts val="0"/>
              </a:spcBef>
              <a:spcAft>
                <a:spcPts val="0"/>
              </a:spcAft>
              <a:buSzPts val="1400"/>
              <a:buNone/>
              <a:defRPr sz="1600" b="0" i="0" u="none" strike="noStrike" cap="none">
                <a:solidFill>
                  <a:schemeClr val="dk1"/>
                </a:solidFill>
                <a:latin typeface="Century Gothic"/>
                <a:ea typeface="Century Gothic"/>
                <a:cs typeface="Century Gothic"/>
                <a:sym typeface="Century Gothic"/>
              </a:defRPr>
            </a:lvl6pPr>
            <a:lvl7pPr marL="3200400" marR="0" lvl="6" indent="-228600" algn="r" rtl="1">
              <a:spcBef>
                <a:spcPts val="0"/>
              </a:spcBef>
              <a:spcAft>
                <a:spcPts val="0"/>
              </a:spcAft>
              <a:buSzPts val="1400"/>
              <a:buNone/>
              <a:defRPr sz="1600" b="0" i="0" u="none" strike="noStrike" cap="none">
                <a:solidFill>
                  <a:schemeClr val="dk1"/>
                </a:solidFill>
                <a:latin typeface="Century Gothic"/>
                <a:ea typeface="Century Gothic"/>
                <a:cs typeface="Century Gothic"/>
                <a:sym typeface="Century Gothic"/>
              </a:defRPr>
            </a:lvl7pPr>
            <a:lvl8pPr marL="3657600" marR="0" lvl="7" indent="-228600" algn="r" rtl="1">
              <a:spcBef>
                <a:spcPts val="0"/>
              </a:spcBef>
              <a:spcAft>
                <a:spcPts val="0"/>
              </a:spcAft>
              <a:buSzPts val="1400"/>
              <a:buNone/>
              <a:defRPr sz="1600" b="0" i="0" u="none" strike="noStrike" cap="none">
                <a:solidFill>
                  <a:schemeClr val="dk1"/>
                </a:solidFill>
                <a:latin typeface="Century Gothic"/>
                <a:ea typeface="Century Gothic"/>
                <a:cs typeface="Century Gothic"/>
                <a:sym typeface="Century Gothic"/>
              </a:defRPr>
            </a:lvl8pPr>
            <a:lvl9pPr marL="4114800" marR="0" lvl="8" indent="-228600" algn="r" rtl="1">
              <a:spcBef>
                <a:spcPts val="0"/>
              </a:spcBef>
              <a:spcAft>
                <a:spcPts val="0"/>
              </a:spcAft>
              <a:buSzPts val="1400"/>
              <a:buNone/>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7" name="Google Shape;7;n"/>
          <p:cNvSpPr txBox="1">
            <a:spLocks noGrp="1"/>
          </p:cNvSpPr>
          <p:nvPr>
            <p:ph type="ftr" idx="11"/>
          </p:nvPr>
        </p:nvSpPr>
        <p:spPr>
          <a:xfrm flipH="1">
            <a:off x="3886200" y="8685213"/>
            <a:ext cx="2971800" cy="457200"/>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2"/>
                </a:solidFill>
                <a:latin typeface="Tahoma"/>
                <a:ea typeface="Tahoma"/>
                <a:cs typeface="Tahoma"/>
                <a:sym typeface="Tahoma"/>
              </a:defRPr>
            </a:lvl1pPr>
            <a:lvl2pPr marR="0" lvl="1"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2pPr>
            <a:lvl3pPr marR="0" lvl="2"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3pPr>
            <a:lvl4pPr marR="0" lvl="3"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4pPr>
            <a:lvl5pPr marR="0" lvl="4"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5pPr>
            <a:lvl6pPr marR="0" lvl="5"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6pPr>
            <a:lvl7pPr marR="0" lvl="6"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7pPr>
            <a:lvl8pPr marR="0" lvl="7"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8pPr>
            <a:lvl9pPr marR="0" lvl="8"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n"/>
          <p:cNvSpPr txBox="1">
            <a:spLocks noGrp="1"/>
          </p:cNvSpPr>
          <p:nvPr>
            <p:ph type="sldNum" idx="12"/>
          </p:nvPr>
        </p:nvSpPr>
        <p:spPr>
          <a:xfrm flipH="1">
            <a:off x="1587"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en-US" sz="1200" b="0" i="0" u="none" strike="noStrike" cap="none">
                <a:solidFill>
                  <a:schemeClr val="dk2"/>
                </a:solidFill>
                <a:latin typeface="Tahoma"/>
                <a:ea typeface="Tahoma"/>
                <a:cs typeface="Tahoma"/>
                <a:sym typeface="Tahoma"/>
              </a:rPr>
              <a:t>‹#›</a:t>
            </a:fld>
            <a:endParaRPr sz="1200" b="0" i="0" u="none" strike="noStrike" cap="none">
              <a:solidFill>
                <a:schemeClr val="dk2"/>
              </a:solidFill>
              <a:latin typeface="Tahoma"/>
              <a:ea typeface="Tahoma"/>
              <a:cs typeface="Tahoma"/>
              <a:sym typeface="Tahom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402ef813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3402ef813c_1_0:notes"/>
          <p:cNvSpPr txBox="1">
            <a:spLocks noGrp="1"/>
          </p:cNvSpPr>
          <p:nvPr>
            <p:ph type="body" idx="1"/>
          </p:nvPr>
        </p:nvSpPr>
        <p:spPr>
          <a:xfrm flipH="1">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I would like to thank all of you for joining us on this wonderful journey. </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i="1">
                <a:solidFill>
                  <a:schemeClr val="dk1"/>
                </a:solidFill>
                <a:latin typeface="Sorts Mill Goudy"/>
                <a:ea typeface="Sorts Mill Goudy"/>
                <a:cs typeface="Sorts Mill Goudy"/>
                <a:sym typeface="Sorts Mill Goudy"/>
              </a:rPr>
              <a:t>Oranim Academic College of Education has been in charge of developing a digital tool to help you cope with teaching challenges and resources. </a:t>
            </a:r>
            <a:r>
              <a:rPr lang="en-US" sz="1100">
                <a:solidFill>
                  <a:schemeClr val="dk1"/>
                </a:solidFill>
                <a:latin typeface="Sorts Mill Goudy"/>
                <a:ea typeface="Sorts Mill Goudy"/>
                <a:cs typeface="Sorts Mill Goudy"/>
                <a:sym typeface="Sorts Mill Goudy"/>
              </a:rPr>
              <a:t>Our goal is to support YOU in using this new approach to teaching and engaging students in learning English. </a:t>
            </a:r>
            <a:endParaRPr/>
          </a:p>
        </p:txBody>
      </p:sp>
      <p:sp>
        <p:nvSpPr>
          <p:cNvPr id="321" name="Google Shape;321;g3402ef813c_1_0:notes"/>
          <p:cNvSpPr txBox="1">
            <a:spLocks noGrp="1"/>
          </p:cNvSpPr>
          <p:nvPr>
            <p:ph type="sldNum" idx="12"/>
          </p:nvPr>
        </p:nvSpPr>
        <p:spPr>
          <a:xfrm flipH="1">
            <a:off x="1587"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1</a:t>
            </a:fld>
            <a:endParaRPr sz="1200" b="0" i="0" u="none" strike="noStrike" cap="none">
              <a:solidFill>
                <a:srgbClr val="000000"/>
              </a:solidFill>
              <a:latin typeface="Tahoma"/>
              <a:ea typeface="Tahoma"/>
              <a:cs typeface="Tahoma"/>
              <a:sym typeface="Tahom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8: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Sorts Mill Goudy"/>
                <a:ea typeface="Sorts Mill Goudy"/>
                <a:cs typeface="Sorts Mill Goudy"/>
                <a:sym typeface="Sorts Mill Goudy"/>
              </a:rPr>
              <a:t>The main purpose of this Digital Toolbox is to serve as a repository of resources since it will allow you to download teaching aids, reach various sites that have been organized by grade levels, share ideas and materials and participate in conversation forums. </a:t>
            </a:r>
            <a:endParaRPr sz="1100" dirty="0">
              <a:solidFill>
                <a:schemeClr val="dk1"/>
              </a:solidFill>
              <a:latin typeface="Sorts Mill Goudy"/>
              <a:ea typeface="Sorts Mill Goudy"/>
              <a:cs typeface="Sorts Mill Goudy"/>
              <a:sym typeface="Sorts Mill Goudy"/>
            </a:endParaRPr>
          </a:p>
          <a:p>
            <a:pPr marL="0" lvl="0" indent="0" algn="l" rtl="0">
              <a:spcBef>
                <a:spcPts val="0"/>
              </a:spcBef>
              <a:spcAft>
                <a:spcPts val="0"/>
              </a:spcAft>
              <a:buNone/>
            </a:pPr>
            <a:endParaRPr dirty="0"/>
          </a:p>
        </p:txBody>
      </p:sp>
      <p:sp>
        <p:nvSpPr>
          <p:cNvPr id="386" name="Google Shape;38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9:notes"/>
          <p:cNvSpPr txBox="1">
            <a:spLocks noGrp="1"/>
          </p:cNvSpPr>
          <p:nvPr>
            <p:ph type="body" idx="1"/>
          </p:nvPr>
        </p:nvSpPr>
        <p:spPr>
          <a:xfrm flipH="1">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1">
              <a:lnSpc>
                <a:spcPct val="100000"/>
              </a:lnSpc>
              <a:spcBef>
                <a:spcPts val="0"/>
              </a:spcBef>
              <a:spcAft>
                <a:spcPts val="0"/>
              </a:spcAft>
              <a:buClr>
                <a:srgbClr val="000000"/>
              </a:buClr>
              <a:buSzPts val="1600"/>
              <a:buFont typeface="Georgia"/>
              <a:buNone/>
            </a:pPr>
            <a:endParaRPr/>
          </a:p>
          <a:p>
            <a:pPr marL="0" lvl="0" indent="0" algn="l" rtl="0">
              <a:spcBef>
                <a:spcPts val="0"/>
              </a:spcBef>
              <a:spcAft>
                <a:spcPts val="0"/>
              </a:spcAft>
              <a:buSzPts val="1100"/>
              <a:buNone/>
            </a:pPr>
            <a:r>
              <a:rPr lang="en-US" sz="1100">
                <a:solidFill>
                  <a:schemeClr val="dk1"/>
                </a:solidFill>
                <a:latin typeface="Sorts Mill Goudy"/>
                <a:ea typeface="Sorts Mill Goudy"/>
                <a:cs typeface="Sorts Mill Goudy"/>
                <a:sym typeface="Sorts Mill Goudy"/>
              </a:rPr>
              <a:t>This digital platform is a “Toolbox” to help you reach your students using enjoyable activities that will make a difference in your teaching experience.  It includes a variety of teaching resources.</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The Toolbox is designed to provide a pedagogical foundation and support you with challenges you may encounter teaching English as a Foreign Language (EFL) in the Israeli school settings throughout the year. </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endParaRPr sz="1100">
              <a:solidFill>
                <a:schemeClr val="dk1"/>
              </a:solidFill>
              <a:latin typeface="Sorts Mill Goudy"/>
              <a:ea typeface="Sorts Mill Goudy"/>
              <a:cs typeface="Sorts Mill Goudy"/>
              <a:sym typeface="Sorts Mill Goudy"/>
            </a:endParaRPr>
          </a:p>
          <a:p>
            <a:pPr marL="0" lvl="0" indent="0" algn="r" rtl="1">
              <a:spcBef>
                <a:spcPts val="0"/>
              </a:spcBef>
              <a:spcAft>
                <a:spcPts val="0"/>
              </a:spcAft>
              <a:buNone/>
            </a:pPr>
            <a:endParaRPr/>
          </a:p>
        </p:txBody>
      </p:sp>
      <p:sp>
        <p:nvSpPr>
          <p:cNvPr id="394" name="Google Shape;394;p9:notes"/>
          <p:cNvSpPr txBox="1">
            <a:spLocks noGrp="1"/>
          </p:cNvSpPr>
          <p:nvPr>
            <p:ph type="sldNum" idx="12"/>
          </p:nvPr>
        </p:nvSpPr>
        <p:spPr>
          <a:xfrm flipH="1">
            <a:off x="1587"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0: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b="1">
                <a:solidFill>
                  <a:schemeClr val="dk1"/>
                </a:solidFill>
                <a:latin typeface="Sorts Mill Goudy"/>
                <a:ea typeface="Sorts Mill Goudy"/>
                <a:cs typeface="Sorts Mill Goudy"/>
                <a:sym typeface="Sorts Mill Goudy"/>
              </a:rPr>
              <a:t>To start on the Platform: </a:t>
            </a:r>
            <a:endParaRPr sz="1100" b="1">
              <a:solidFill>
                <a:schemeClr val="dk1"/>
              </a:solidFill>
              <a:latin typeface="Sorts Mill Goudy"/>
              <a:ea typeface="Sorts Mill Goudy"/>
              <a:cs typeface="Sorts Mill Goudy"/>
              <a:sym typeface="Sorts Mill Goudy"/>
            </a:endParaRPr>
          </a:p>
          <a:p>
            <a:pPr marL="457200" lvl="0" indent="-298450" algn="l" rtl="0">
              <a:spcBef>
                <a:spcPts val="0"/>
              </a:spcBef>
              <a:spcAft>
                <a:spcPts val="0"/>
              </a:spcAft>
              <a:buClr>
                <a:schemeClr val="dk1"/>
              </a:buClr>
              <a:buSzPts val="1100"/>
              <a:buFont typeface="Sorts Mill Goudy"/>
              <a:buChar char="●"/>
            </a:pPr>
            <a:r>
              <a:rPr lang="en-US" sz="1100">
                <a:solidFill>
                  <a:schemeClr val="dk1"/>
                </a:solidFill>
                <a:latin typeface="Sorts Mill Goudy"/>
                <a:ea typeface="Sorts Mill Goudy"/>
                <a:cs typeface="Sorts Mill Goudy"/>
                <a:sym typeface="Sorts Mill Goudy"/>
              </a:rPr>
              <a:t>You can use the </a:t>
            </a:r>
            <a:r>
              <a:rPr lang="en-US" sz="1100" b="1">
                <a:solidFill>
                  <a:schemeClr val="dk1"/>
                </a:solidFill>
                <a:latin typeface="Sorts Mill Goudy"/>
                <a:ea typeface="Sorts Mill Goudy"/>
                <a:cs typeface="Sorts Mill Goudy"/>
                <a:sym typeface="Sorts Mill Goudy"/>
              </a:rPr>
              <a:t>search engine</a:t>
            </a:r>
            <a:r>
              <a:rPr lang="en-US" sz="1100">
                <a:solidFill>
                  <a:schemeClr val="dk1"/>
                </a:solidFill>
                <a:latin typeface="Sorts Mill Goudy"/>
                <a:ea typeface="Sorts Mill Goudy"/>
                <a:cs typeface="Sorts Mill Goudy"/>
                <a:sym typeface="Sorts Mill Goudy"/>
              </a:rPr>
              <a:t> while looking for general teaching resources. </a:t>
            </a:r>
            <a:endParaRPr sz="1100">
              <a:solidFill>
                <a:schemeClr val="dk1"/>
              </a:solidFill>
              <a:latin typeface="Sorts Mill Goudy"/>
              <a:ea typeface="Sorts Mill Goudy"/>
              <a:cs typeface="Sorts Mill Goudy"/>
              <a:sym typeface="Sorts Mill Goudy"/>
            </a:endParaRPr>
          </a:p>
          <a:p>
            <a:pPr marL="457200" lvl="0" indent="-298450" algn="l" rtl="0">
              <a:spcBef>
                <a:spcPts val="0"/>
              </a:spcBef>
              <a:spcAft>
                <a:spcPts val="0"/>
              </a:spcAft>
              <a:buClr>
                <a:schemeClr val="dk1"/>
              </a:buClr>
              <a:buSzPts val="1100"/>
              <a:buFont typeface="Sorts Mill Goudy"/>
              <a:buChar char="●"/>
            </a:pPr>
            <a:r>
              <a:rPr lang="en-US" sz="1100">
                <a:solidFill>
                  <a:schemeClr val="dk1"/>
                </a:solidFill>
                <a:latin typeface="Sorts Mill Goudy"/>
                <a:ea typeface="Sorts Mill Goudy"/>
                <a:cs typeface="Sorts Mill Goudy"/>
                <a:sym typeface="Sorts Mill Goudy"/>
              </a:rPr>
              <a:t>However, in order to </a:t>
            </a:r>
            <a:r>
              <a:rPr lang="en-US" sz="1100" b="1">
                <a:solidFill>
                  <a:schemeClr val="dk1"/>
                </a:solidFill>
                <a:latin typeface="Sorts Mill Goudy"/>
                <a:ea typeface="Sorts Mill Goudy"/>
                <a:cs typeface="Sorts Mill Goudy"/>
                <a:sym typeface="Sorts Mill Goudy"/>
              </a:rPr>
              <a:t>plan in advance</a:t>
            </a:r>
            <a:r>
              <a:rPr lang="en-US" sz="1100">
                <a:solidFill>
                  <a:schemeClr val="dk1"/>
                </a:solidFill>
                <a:latin typeface="Sorts Mill Goudy"/>
                <a:ea typeface="Sorts Mill Goudy"/>
                <a:cs typeface="Sorts Mill Goudy"/>
                <a:sym typeface="Sorts Mill Goudy"/>
              </a:rPr>
              <a:t> and efficiently find specific activities for your students, we suggest you get acquainted with how the toolbox is organized. </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Then you can download the activities in advance and have the materials with you while working with the students. </a:t>
            </a:r>
            <a:endParaRPr/>
          </a:p>
        </p:txBody>
      </p:sp>
      <p:sp>
        <p:nvSpPr>
          <p:cNvPr id="403" name="Google Shape;40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402ef813c_1_38: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g3402ef813c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1: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3: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Benefits of Digital Planning - Why should I use the Toolbox? </a:t>
            </a:r>
            <a:endParaRPr/>
          </a:p>
          <a:p>
            <a:pPr marL="0" lvl="0" indent="0" algn="l" rtl="0">
              <a:spcBef>
                <a:spcPts val="0"/>
              </a:spcBef>
              <a:spcAft>
                <a:spcPts val="0"/>
              </a:spcAft>
              <a:buClr>
                <a:schemeClr val="dk1"/>
              </a:buClr>
              <a:buSzPts val="1100"/>
              <a:buFont typeface="Arial"/>
              <a:buNone/>
            </a:pPr>
            <a:r>
              <a:rPr lang="en-US" sz="1400">
                <a:solidFill>
                  <a:srgbClr val="333333"/>
                </a:solidFill>
                <a:latin typeface="Georgia"/>
                <a:ea typeface="Georgia"/>
                <a:cs typeface="Georgia"/>
                <a:sym typeface="Georgia"/>
              </a:rPr>
              <a:t>Take your lessons on the road! We know your time is valuable. Using the toolbox is an opportunity for you to save time and lighten your planning load. </a:t>
            </a:r>
            <a:endParaRPr sz="1400">
              <a:solidFill>
                <a:srgbClr val="333333"/>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400">
              <a:solidFill>
                <a:srgbClr val="333333"/>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US" sz="1400">
                <a:solidFill>
                  <a:srgbClr val="333333"/>
                </a:solidFill>
                <a:latin typeface="Georgia"/>
                <a:ea typeface="Georgia"/>
                <a:cs typeface="Georgia"/>
                <a:sym typeface="Georgia"/>
              </a:rPr>
              <a:t>Then you can focus on other important demands such as building relationships with your students, staff and taking care of yourself.</a:t>
            </a:r>
            <a:endParaRPr sz="1400">
              <a:solidFill>
                <a:srgbClr val="333333"/>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US" sz="1400">
                <a:solidFill>
                  <a:srgbClr val="333333"/>
                </a:solidFill>
                <a:latin typeface="Georgia"/>
                <a:ea typeface="Georgia"/>
                <a:cs typeface="Georgia"/>
                <a:sym typeface="Georgia"/>
              </a:rPr>
              <a:t>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400">
                <a:solidFill>
                  <a:srgbClr val="333333"/>
                </a:solidFill>
                <a:latin typeface="Georgia"/>
                <a:ea typeface="Georgia"/>
                <a:cs typeface="Georgia"/>
                <a:sym typeface="Georgia"/>
              </a:rPr>
              <a:t>The activities in the toolbox will give you high-quality content such as lessons to correspond to the book your students are using in the classroom as well as songs, videos, and games at your fingertips you can deliver to students. </a:t>
            </a:r>
            <a:endParaRPr sz="1400">
              <a:solidFill>
                <a:srgbClr val="333333"/>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400">
              <a:solidFill>
                <a:srgbClr val="333333"/>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US" sz="1400">
                <a:solidFill>
                  <a:srgbClr val="333333"/>
                </a:solidFill>
                <a:latin typeface="Georgia"/>
                <a:ea typeface="Georgia"/>
                <a:cs typeface="Georgia"/>
                <a:sym typeface="Georgia"/>
              </a:rPr>
              <a:t>Watch and listen on the go! A digital Toolbox gives you these engaging activities and resources for a given subject which can be downloaded to have in front of you while working with your </a:t>
            </a:r>
            <a:r>
              <a:rPr lang="en-US" sz="1400">
                <a:solidFill>
                  <a:schemeClr val="dk1"/>
                </a:solidFill>
                <a:latin typeface="Georgia"/>
                <a:ea typeface="Georgia"/>
                <a:cs typeface="Georgia"/>
                <a:sym typeface="Georgia"/>
              </a:rPr>
              <a:t>students.</a:t>
            </a:r>
            <a:endParaRPr sz="1400">
              <a:solidFill>
                <a:schemeClr val="dk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400">
              <a:solidFill>
                <a:schemeClr val="dk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US" sz="1400">
                <a:solidFill>
                  <a:schemeClr val="dk1"/>
                </a:solidFill>
                <a:highlight>
                  <a:srgbClr val="FFFFFF"/>
                </a:highlight>
                <a:latin typeface="Georgia"/>
                <a:ea typeface="Georgia"/>
                <a:cs typeface="Georgia"/>
                <a:sym typeface="Georgia"/>
              </a:rPr>
              <a:t>Using these well-designed digital teaching tools, you can present content straight from your device.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400">
                <a:solidFill>
                  <a:schemeClr val="dk1"/>
                </a:solidFill>
                <a:highlight>
                  <a:srgbClr val="FFFFFF"/>
                </a:highlight>
                <a:latin typeface="Georgia"/>
                <a:ea typeface="Georgia"/>
                <a:cs typeface="Georgia"/>
                <a:sym typeface="Georgia"/>
              </a:rPr>
              <a:t>You will also use the Forum to support you if challenges arise while teaching English as a Foreign Language. You can share ideas, ask questions, and receive feedback to assist you.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400">
                <a:solidFill>
                  <a:schemeClr val="dk1"/>
                </a:solidFill>
                <a:highlight>
                  <a:srgbClr val="FFFFFF"/>
                </a:highlight>
                <a:latin typeface="Georgia"/>
                <a:ea typeface="Georgia"/>
                <a:cs typeface="Georgia"/>
                <a:sym typeface="Georgia"/>
              </a:rPr>
              <a:t>It is clear that digital tools support pedagogy and promote learning. The fun and varied activities in the Toolbox enrich student learning. You can use the Toolbox to find what works for you and your students and learning in the classroom will be transformed as a result.</a:t>
            </a:r>
            <a:endParaRPr/>
          </a:p>
          <a:p>
            <a:pPr marL="0" lvl="0" indent="0" algn="l" rtl="0">
              <a:spcBef>
                <a:spcPts val="0"/>
              </a:spcBef>
              <a:spcAft>
                <a:spcPts val="0"/>
              </a:spcAft>
              <a:buNone/>
            </a:pPr>
            <a:endParaRPr/>
          </a:p>
        </p:txBody>
      </p:sp>
      <p:sp>
        <p:nvSpPr>
          <p:cNvPr id="489" name="Google Shape;48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2: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402ef813c_1_23: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b="1">
                <a:solidFill>
                  <a:schemeClr val="dk1"/>
                </a:solidFill>
                <a:latin typeface="Sorts Mill Goudy"/>
                <a:ea typeface="Sorts Mill Goudy"/>
                <a:cs typeface="Sorts Mill Goudy"/>
                <a:sym typeface="Sorts Mill Goudy"/>
              </a:rPr>
              <a:t>Besides the grade sections there are three additional sections:</a:t>
            </a:r>
            <a:endParaRPr sz="1100" b="1">
              <a:solidFill>
                <a:schemeClr val="dk1"/>
              </a:solidFill>
              <a:latin typeface="Sorts Mill Goudy"/>
              <a:ea typeface="Sorts Mill Goudy"/>
              <a:cs typeface="Sorts Mill Goudy"/>
              <a:sym typeface="Sorts Mill Goudy"/>
            </a:endParaRPr>
          </a:p>
          <a:p>
            <a:pPr marL="457200" lvl="0" indent="-298450" algn="l" rtl="0">
              <a:spcBef>
                <a:spcPts val="0"/>
              </a:spcBef>
              <a:spcAft>
                <a:spcPts val="0"/>
              </a:spcAft>
              <a:buClr>
                <a:schemeClr val="dk1"/>
              </a:buClr>
              <a:buSzPts val="1100"/>
              <a:buFont typeface="Sorts Mill Goudy"/>
              <a:buChar char="●"/>
            </a:pPr>
            <a:r>
              <a:rPr lang="en-US" sz="1100" b="1" u="sng">
                <a:solidFill>
                  <a:schemeClr val="dk1"/>
                </a:solidFill>
                <a:latin typeface="Sorts Mill Goudy"/>
                <a:ea typeface="Sorts Mill Goudy"/>
                <a:cs typeface="Sorts Mill Goudy"/>
                <a:sym typeface="Sorts Mill Goudy"/>
              </a:rPr>
              <a:t>The Forum</a:t>
            </a:r>
            <a:r>
              <a:rPr lang="en-US" sz="1100">
                <a:solidFill>
                  <a:schemeClr val="dk1"/>
                </a:solidFill>
                <a:latin typeface="Sorts Mill Goudy"/>
                <a:ea typeface="Sorts Mill Goudy"/>
                <a:cs typeface="Sorts Mill Goudy"/>
                <a:sym typeface="Sorts Mill Goudy"/>
              </a:rPr>
              <a:t> will attempt to offer Pedagogical guidance via this digital tool by a professional team who will be attentive to your needs and feedback. </a:t>
            </a:r>
            <a:r>
              <a:rPr lang="en-US" sz="1100" b="1">
                <a:solidFill>
                  <a:schemeClr val="dk1"/>
                </a:solidFill>
                <a:latin typeface="Sorts Mill Goudy"/>
                <a:ea typeface="Sorts Mill Goudy"/>
                <a:cs typeface="Sorts Mill Goudy"/>
                <a:sym typeface="Sorts Mill Goudy"/>
              </a:rPr>
              <a:t>Here you can open a question on the Forum and share your ideas, ask questions, and help your fellows.</a:t>
            </a:r>
            <a:r>
              <a:rPr lang="en-US" sz="1100">
                <a:solidFill>
                  <a:schemeClr val="dk1"/>
                </a:solidFill>
                <a:latin typeface="Sorts Mill Goudy"/>
                <a:ea typeface="Sorts Mill Goudy"/>
                <a:cs typeface="Sorts Mill Goudy"/>
                <a:sym typeface="Sorts Mill Goudy"/>
              </a:rPr>
              <a:t> (Slide 20)</a:t>
            </a:r>
            <a:endParaRPr sz="1100">
              <a:solidFill>
                <a:schemeClr val="dk1"/>
              </a:solidFill>
              <a:latin typeface="Sorts Mill Goudy"/>
              <a:ea typeface="Sorts Mill Goudy"/>
              <a:cs typeface="Sorts Mill Goudy"/>
              <a:sym typeface="Sorts Mill Goudy"/>
            </a:endParaRPr>
          </a:p>
          <a:p>
            <a:pPr marL="457200" lvl="0" indent="-298450" algn="l" rtl="0">
              <a:spcBef>
                <a:spcPts val="0"/>
              </a:spcBef>
              <a:spcAft>
                <a:spcPts val="0"/>
              </a:spcAft>
              <a:buClr>
                <a:schemeClr val="dk1"/>
              </a:buClr>
              <a:buSzPts val="1100"/>
              <a:buFont typeface="Sorts Mill Goudy"/>
              <a:buChar char="●"/>
            </a:pPr>
            <a:r>
              <a:rPr lang="en-US" sz="1100" b="1" u="sng">
                <a:solidFill>
                  <a:schemeClr val="dk1"/>
                </a:solidFill>
                <a:latin typeface="Sorts Mill Goudy"/>
                <a:ea typeface="Sorts Mill Goudy"/>
                <a:cs typeface="Sorts Mill Goudy"/>
                <a:sym typeface="Sorts Mill Goudy"/>
              </a:rPr>
              <a:t> “English Day”</a:t>
            </a:r>
            <a:r>
              <a:rPr lang="en-US" sz="1100">
                <a:solidFill>
                  <a:schemeClr val="dk1"/>
                </a:solidFill>
                <a:latin typeface="Sorts Mill Goudy"/>
                <a:ea typeface="Sorts Mill Goudy"/>
                <a:cs typeface="Sorts Mill Goudy"/>
                <a:sym typeface="Sorts Mill Goudy"/>
              </a:rPr>
              <a:t> is a seminar where you will learn more unique and exciting methods to support teaching English. </a:t>
            </a:r>
            <a:endParaRPr sz="1100">
              <a:solidFill>
                <a:schemeClr val="dk1"/>
              </a:solidFill>
              <a:latin typeface="Sorts Mill Goudy"/>
              <a:ea typeface="Sorts Mill Goudy"/>
              <a:cs typeface="Sorts Mill Goudy"/>
              <a:sym typeface="Sorts Mill Goudy"/>
            </a:endParaRPr>
          </a:p>
          <a:p>
            <a:pPr marL="457200" lvl="0" indent="-298450" algn="l" rtl="0">
              <a:spcBef>
                <a:spcPts val="0"/>
              </a:spcBef>
              <a:spcAft>
                <a:spcPts val="0"/>
              </a:spcAft>
              <a:buClr>
                <a:schemeClr val="dk1"/>
              </a:buClr>
              <a:buSzPts val="1100"/>
              <a:buFont typeface="Sorts Mill Goudy"/>
              <a:buChar char="●"/>
            </a:pPr>
            <a:r>
              <a:rPr lang="en-US" sz="1100" u="sng">
                <a:solidFill>
                  <a:schemeClr val="dk1"/>
                </a:solidFill>
                <a:latin typeface="Sorts Mill Goudy"/>
                <a:ea typeface="Sorts Mill Goudy"/>
                <a:cs typeface="Sorts Mill Goudy"/>
                <a:sym typeface="Sorts Mill Goudy"/>
              </a:rPr>
              <a:t>“</a:t>
            </a:r>
            <a:r>
              <a:rPr lang="en-US" sz="1100" b="1" u="sng">
                <a:solidFill>
                  <a:schemeClr val="dk1"/>
                </a:solidFill>
                <a:latin typeface="Sorts Mill Goudy"/>
                <a:ea typeface="Sorts Mill Goudy"/>
                <a:cs typeface="Sorts Mill Goudy"/>
                <a:sym typeface="Sorts Mill Goudy"/>
              </a:rPr>
              <a:t>Resources and Activities</a:t>
            </a:r>
            <a:r>
              <a:rPr lang="en-US" sz="1100" u="sng">
                <a:solidFill>
                  <a:schemeClr val="dk1"/>
                </a:solidFill>
                <a:latin typeface="Sorts Mill Goudy"/>
                <a:ea typeface="Sorts Mill Goudy"/>
                <a:cs typeface="Sorts Mill Goudy"/>
                <a:sym typeface="Sorts Mill Goudy"/>
              </a:rPr>
              <a:t>”</a:t>
            </a:r>
            <a:r>
              <a:rPr lang="en-US" sz="1100">
                <a:solidFill>
                  <a:schemeClr val="dk1"/>
                </a:solidFill>
                <a:latin typeface="Sorts Mill Goudy"/>
                <a:ea typeface="Sorts Mill Goudy"/>
                <a:cs typeface="Sorts Mill Goudy"/>
                <a:sym typeface="Sorts Mill Goudy"/>
              </a:rPr>
              <a:t> includes eleven different subsections:</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None/>
            </a:pPr>
            <a:endParaRPr/>
          </a:p>
        </p:txBody>
      </p:sp>
      <p:sp>
        <p:nvSpPr>
          <p:cNvPr id="456" name="Google Shape;456;g3402ef813c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3: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Within each grade level you will find: </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1) the relevant Schoolbooks used in Israel with activities to enrich each unit. </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2)  materials and activities for specific grade levels including songs, speaking activities, reading and writing tasks, games and more</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3) You will also find vocabulary and grammar support activities</a:t>
            </a:r>
            <a:endParaRPr/>
          </a:p>
        </p:txBody>
      </p:sp>
      <p:sp>
        <p:nvSpPr>
          <p:cNvPr id="431" name="Google Shape;4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4: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notes"/>
          <p:cNvSpPr txBox="1">
            <a:spLocks noGrp="1"/>
          </p:cNvSpPr>
          <p:nvPr>
            <p:ph type="body" idx="1"/>
          </p:nvPr>
        </p:nvSpPr>
        <p:spPr>
          <a:xfrm flipH="1">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My name is Hanny Fuks. I am the English Pedagogical Advisor and Digital Toolbox Manager. I would like to take this opportunity to thank the Oranim International School staff and all the Masa staff members who have worked intensively in order to launch this Digital Toolbox for you.   </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b="1">
                <a:solidFill>
                  <a:schemeClr val="dk1"/>
                </a:solidFill>
                <a:latin typeface="Sorts Mill Goudy"/>
                <a:ea typeface="Sorts Mill Goudy"/>
                <a:cs typeface="Sorts Mill Goudy"/>
                <a:sym typeface="Sorts Mill Goudy"/>
              </a:rPr>
              <a:t>Toolbox</a:t>
            </a:r>
            <a:endParaRPr sz="1100" b="1">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My session will be devoted to the MITF Toolbox. </a:t>
            </a:r>
            <a:endParaRPr sz="1100">
              <a:solidFill>
                <a:schemeClr val="dk1"/>
              </a:solidFill>
              <a:latin typeface="Sorts Mill Goudy"/>
              <a:ea typeface="Sorts Mill Goudy"/>
              <a:cs typeface="Sorts Mill Goudy"/>
              <a:sym typeface="Sorts Mill Goudy"/>
            </a:endParaRPr>
          </a:p>
          <a:p>
            <a:pPr marL="0" lvl="0" indent="0" algn="r" rtl="1">
              <a:spcBef>
                <a:spcPts val="0"/>
              </a:spcBef>
              <a:spcAft>
                <a:spcPts val="0"/>
              </a:spcAft>
              <a:buNone/>
            </a:pPr>
            <a:endParaRPr/>
          </a:p>
        </p:txBody>
      </p:sp>
      <p:sp>
        <p:nvSpPr>
          <p:cNvPr id="329" name="Google Shape;329;p1:notes"/>
          <p:cNvSpPr txBox="1">
            <a:spLocks noGrp="1"/>
          </p:cNvSpPr>
          <p:nvPr>
            <p:ph type="sldNum" idx="12"/>
          </p:nvPr>
        </p:nvSpPr>
        <p:spPr>
          <a:xfrm flipH="1">
            <a:off x="1587"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2</a:t>
            </a:fld>
            <a:endParaRPr sz="1200" b="0" i="0" u="none" strike="noStrike" cap="none">
              <a:solidFill>
                <a:srgbClr val="000000"/>
              </a:solidFill>
              <a:latin typeface="Tahoma"/>
              <a:ea typeface="Tahoma"/>
              <a:cs typeface="Tahoma"/>
              <a:sym typeface="Tahom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5: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6: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11 subsections in Materials and Resources</a:t>
            </a:r>
            <a:endParaRPr/>
          </a:p>
        </p:txBody>
      </p:sp>
      <p:sp>
        <p:nvSpPr>
          <p:cNvPr id="462" name="Google Shape;46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7: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English Day</a:t>
            </a:r>
            <a:endParaRPr/>
          </a:p>
        </p:txBody>
      </p:sp>
      <p:sp>
        <p:nvSpPr>
          <p:cNvPr id="468" name="Google Shape;46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8: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English Day</a:t>
            </a:r>
            <a:endParaRPr/>
          </a:p>
        </p:txBody>
      </p:sp>
      <p:sp>
        <p:nvSpPr>
          <p:cNvPr id="473" name="Google Shape;47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4: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Beginning of the Year</a:t>
            </a:r>
            <a:endParaRPr dirty="0"/>
          </a:p>
          <a:p>
            <a:pPr marL="0" lvl="0" indent="0" algn="l" rtl="0">
              <a:spcBef>
                <a:spcPts val="0"/>
              </a:spcBef>
              <a:spcAft>
                <a:spcPts val="0"/>
              </a:spcAft>
              <a:buClr>
                <a:schemeClr val="dk1"/>
              </a:buClr>
              <a:buSzPts val="1100"/>
              <a:buFont typeface="Arial"/>
              <a:buNone/>
            </a:pPr>
            <a:r>
              <a:rPr lang="en-US" sz="1100" dirty="0">
                <a:solidFill>
                  <a:schemeClr val="dk1"/>
                </a:solidFill>
                <a:latin typeface="Sorts Mill Goudy"/>
                <a:ea typeface="Sorts Mill Goudy"/>
                <a:cs typeface="Sorts Mill Goudy"/>
                <a:sym typeface="Sorts Mill Goudy"/>
              </a:rPr>
              <a:t>I would like to emphasize the last subsection that is called the “Beginning of the Year” because this is the one you should focus on right now. </a:t>
            </a:r>
            <a:endParaRPr dirty="0"/>
          </a:p>
        </p:txBody>
      </p:sp>
      <p:sp>
        <p:nvSpPr>
          <p:cNvPr id="495" name="Google Shape;49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5: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You will also find Icebreakers (since Israel is so hot!!!) in the Beginning of the Year section. </a:t>
            </a:r>
            <a:endParaRPr/>
          </a:p>
        </p:txBody>
      </p:sp>
      <p:sp>
        <p:nvSpPr>
          <p:cNvPr id="502" name="Google Shape;50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6: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Icebreakers</a:t>
            </a:r>
            <a:endParaRPr/>
          </a:p>
        </p:txBody>
      </p:sp>
      <p:sp>
        <p:nvSpPr>
          <p:cNvPr id="508" name="Google Shape;50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27: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Beginning of the Year - Here you can download the forms you need and focus on creating your “About Me” Presentation using the templates provided.  Then you will have your tools ready and use your tricks and pull a rabbit out of your hat when you meet your students!!! </a:t>
            </a:r>
            <a:endParaRPr/>
          </a:p>
        </p:txBody>
      </p:sp>
      <p:sp>
        <p:nvSpPr>
          <p:cNvPr id="530" name="Google Shape;53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2"/>
              </a:buClr>
              <a:buSzPts val="1100"/>
              <a:buFont typeface="Tahoma"/>
              <a:buNone/>
            </a:pPr>
            <a:r>
              <a:rPr lang="en-US"/>
              <a:t>About Me Template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2"/>
              </a:buClr>
              <a:buSzPts val="1100"/>
              <a:buFont typeface="Tahoma"/>
              <a:buNone/>
            </a:pPr>
            <a:r>
              <a:rPr lang="en-US"/>
              <a:t>About Me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402ef813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3402ef813c_1_0:notes"/>
          <p:cNvSpPr txBox="1">
            <a:spLocks noGrp="1"/>
          </p:cNvSpPr>
          <p:nvPr>
            <p:ph type="body" idx="1"/>
          </p:nvPr>
        </p:nvSpPr>
        <p:spPr>
          <a:xfrm flipH="1">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I would like to thank all of you for joining us on this wonderful journey. </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i="1">
                <a:solidFill>
                  <a:schemeClr val="dk1"/>
                </a:solidFill>
                <a:latin typeface="Sorts Mill Goudy"/>
                <a:ea typeface="Sorts Mill Goudy"/>
                <a:cs typeface="Sorts Mill Goudy"/>
                <a:sym typeface="Sorts Mill Goudy"/>
              </a:rPr>
              <a:t>Oranim Academic College of Education has been in charge of developing a digital tool to help you cope with teaching challenges and resources. </a:t>
            </a:r>
            <a:r>
              <a:rPr lang="en-US" sz="1100">
                <a:solidFill>
                  <a:schemeClr val="dk1"/>
                </a:solidFill>
                <a:latin typeface="Sorts Mill Goudy"/>
                <a:ea typeface="Sorts Mill Goudy"/>
                <a:cs typeface="Sorts Mill Goudy"/>
                <a:sym typeface="Sorts Mill Goudy"/>
              </a:rPr>
              <a:t>Our goal is to support YOU in using this new approach to teaching and engaging students in learning English. </a:t>
            </a:r>
            <a:endParaRPr/>
          </a:p>
        </p:txBody>
      </p:sp>
      <p:sp>
        <p:nvSpPr>
          <p:cNvPr id="321" name="Google Shape;321;g3402ef813c_1_0:notes"/>
          <p:cNvSpPr txBox="1">
            <a:spLocks noGrp="1"/>
          </p:cNvSpPr>
          <p:nvPr>
            <p:ph type="sldNum" idx="12"/>
          </p:nvPr>
        </p:nvSpPr>
        <p:spPr>
          <a:xfrm flipH="1">
            <a:off x="1587"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Tahoma"/>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ahoma"/>
                <a:ea typeface="Tahoma"/>
                <a:cs typeface="Tahoma"/>
                <a:sym typeface="Tahoma"/>
              </a:rPr>
              <a:pPr marL="0" marR="0" lvl="0" indent="0" algn="l" defTabSz="914400" rtl="1" eaLnBrk="1" fontAlgn="auto" latinLnBrk="0" hangingPunct="1">
                <a:lnSpc>
                  <a:spcPct val="100000"/>
                </a:lnSpc>
                <a:spcBef>
                  <a:spcPts val="0"/>
                </a:spcBef>
                <a:spcAft>
                  <a:spcPts val="0"/>
                </a:spcAft>
                <a:buClr>
                  <a:srgbClr val="000000"/>
                </a:buClr>
                <a:buSzPts val="1200"/>
                <a:buFont typeface="Tahoma"/>
                <a:buNone/>
                <a:tabLst/>
                <a:defRPr/>
              </a:pPr>
              <a:t>3</a:t>
            </a:fld>
            <a:endParaRPr kumimoji="0" sz="1200" b="0" i="0" u="none" strike="noStrike" kern="0" cap="none" spc="0" normalizeH="0" baseline="0" noProof="0">
              <a:ln>
                <a:noFill/>
              </a:ln>
              <a:solidFill>
                <a:srgbClr val="000000"/>
              </a:solidFill>
              <a:effectLst/>
              <a:uLnTx/>
              <a:uFillTx/>
              <a:latin typeface="Tahoma"/>
              <a:ea typeface="Tahoma"/>
              <a:cs typeface="Tahoma"/>
              <a:sym typeface="Tahoma"/>
            </a:endParaRPr>
          </a:p>
        </p:txBody>
      </p:sp>
    </p:spTree>
    <p:extLst>
      <p:ext uri="{BB962C8B-B14F-4D97-AF65-F5344CB8AC3E}">
        <p14:creationId xmlns:p14="http://schemas.microsoft.com/office/powerpoint/2010/main" val="970934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Tahoma"/>
              <a:buNone/>
            </a:pPr>
            <a:r>
              <a:rPr lang="en-US"/>
              <a:t>About Me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6000" b="1">
                <a:solidFill>
                  <a:srgbClr val="FFFFFF"/>
                </a:solidFill>
                <a:latin typeface="Comic Sans MS"/>
                <a:ea typeface="Comic Sans MS"/>
                <a:cs typeface="Comic Sans MS"/>
                <a:sym typeface="Comic Sans MS"/>
              </a:rPr>
              <a:t>I</a:t>
            </a:r>
            <a:r>
              <a:rPr lang="en-US"/>
              <a:t>About Me</a:t>
            </a:r>
            <a:r>
              <a:rPr lang="en-US" sz="6000" b="1">
                <a:solidFill>
                  <a:srgbClr val="FFFFFF"/>
                </a:solidFill>
                <a:latin typeface="Comic Sans MS"/>
                <a:ea typeface="Comic Sans MS"/>
                <a:cs typeface="Comic Sans MS"/>
                <a:sym typeface="Comic Sans MS"/>
              </a:rPr>
              <a:t> love...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6000" b="1">
                <a:solidFill>
                  <a:srgbClr val="FFFFFF"/>
                </a:solidFill>
                <a:latin typeface="Comic Sans MS"/>
                <a:ea typeface="Comic Sans MS"/>
                <a:cs typeface="Comic Sans MS"/>
                <a:sym typeface="Comic Sans MS"/>
              </a:rPr>
              <a:t>I</a:t>
            </a:r>
            <a:r>
              <a:rPr lang="en-US"/>
              <a:t>About Me</a:t>
            </a:r>
            <a:r>
              <a:rPr lang="en-US" sz="6000" b="1">
                <a:solidFill>
                  <a:srgbClr val="FFFFFF"/>
                </a:solidFill>
                <a:latin typeface="Comic Sans MS"/>
                <a:ea typeface="Comic Sans MS"/>
                <a:cs typeface="Comic Sans MS"/>
                <a:sym typeface="Comic Sans MS"/>
              </a:rPr>
              <a:t> love...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5" name="Google Shape;57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1100"/>
              <a:buFont typeface="Comic Sans MS"/>
              <a:buNone/>
            </a:pPr>
            <a:r>
              <a:rPr lang="en-US" sz="6000" b="1">
                <a:solidFill>
                  <a:srgbClr val="FFFFFF"/>
                </a:solidFill>
                <a:latin typeface="Comic Sans MS"/>
                <a:ea typeface="Comic Sans MS"/>
                <a:cs typeface="Comic Sans MS"/>
                <a:sym typeface="Comic Sans MS"/>
              </a:rPr>
              <a:t>I</a:t>
            </a:r>
            <a:r>
              <a:rPr lang="en-US"/>
              <a:t>About Me</a:t>
            </a:r>
            <a:r>
              <a:rPr lang="en-US" sz="6000" b="1">
                <a:solidFill>
                  <a:srgbClr val="FFFFFF"/>
                </a:solidFill>
                <a:latin typeface="Comic Sans MS"/>
                <a:ea typeface="Comic Sans MS"/>
                <a:cs typeface="Comic Sans MS"/>
                <a:sym typeface="Comic Sans MS"/>
              </a:rPr>
              <a:t> love...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3" name="Google Shape;58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1100"/>
              <a:buFont typeface="Comic Sans MS"/>
              <a:buNone/>
            </a:pPr>
            <a:r>
              <a:rPr lang="en-US"/>
              <a:t>About Me</a:t>
            </a:r>
            <a:r>
              <a:rPr lang="en-US" sz="6000" b="1">
                <a:solidFill>
                  <a:srgbClr val="FFFFFF"/>
                </a:solidFill>
                <a:latin typeface="Comic Sans MS"/>
                <a:ea typeface="Comic Sans MS"/>
                <a:cs typeface="Comic Sans MS"/>
                <a:sym typeface="Comic Sans MS"/>
              </a:rPr>
              <a:t>I love...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3402ef813c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0" name="Google Shape;590;g3402ef813c_1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1100"/>
              <a:buFont typeface="Comic Sans MS"/>
              <a:buNone/>
            </a:pPr>
            <a:r>
              <a:rPr lang="en-US" sz="1200" b="1" dirty="0">
                <a:solidFill>
                  <a:srgbClr val="000000"/>
                </a:solidFill>
                <a:latin typeface="Comic Sans MS"/>
                <a:ea typeface="Comic Sans MS"/>
                <a:cs typeface="Comic Sans MS"/>
                <a:sym typeface="Comic Sans MS"/>
              </a:rPr>
              <a:t>Beach Ball Activity with </a:t>
            </a:r>
            <a:r>
              <a:rPr lang="en-US" sz="1200" b="1" dirty="0" err="1">
                <a:solidFill>
                  <a:srgbClr val="000000"/>
                </a:solidFill>
                <a:latin typeface="Comic Sans MS"/>
                <a:ea typeface="Comic Sans MS"/>
                <a:cs typeface="Comic Sans MS"/>
                <a:sym typeface="Comic Sans MS"/>
              </a:rPr>
              <a:t>Fellows</a:t>
            </a:r>
            <a:r>
              <a:rPr lang="en-US" sz="1200" b="1" dirty="0" err="1">
                <a:solidFill>
                  <a:srgbClr val="FFFFFF"/>
                </a:solidFill>
                <a:latin typeface="Comic Sans MS"/>
                <a:ea typeface="Comic Sans MS"/>
                <a:cs typeface="Comic Sans MS"/>
                <a:sym typeface="Comic Sans MS"/>
              </a:rPr>
              <a:t>l</a:t>
            </a:r>
            <a:r>
              <a:rPr lang="en-US" sz="6000" b="1" dirty="0" err="1">
                <a:solidFill>
                  <a:srgbClr val="FFFFFF"/>
                </a:solidFill>
                <a:latin typeface="Comic Sans MS"/>
                <a:ea typeface="Comic Sans MS"/>
                <a:cs typeface="Comic Sans MS"/>
                <a:sym typeface="Comic Sans MS"/>
              </a:rPr>
              <a:t>ove</a:t>
            </a:r>
            <a:r>
              <a:rPr lang="en-US" sz="6000" b="1" dirty="0">
                <a:solidFill>
                  <a:srgbClr val="FFFFFF"/>
                </a:solidFill>
                <a:latin typeface="Comic Sans MS"/>
                <a:ea typeface="Comic Sans MS"/>
                <a:cs typeface="Comic Sans MS"/>
                <a:sym typeface="Comic Sans MS"/>
              </a:rPr>
              <a:t>...</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402ef813c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g3402ef813c_1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1100"/>
              <a:buFont typeface="Comic Sans MS"/>
              <a:buNone/>
            </a:pPr>
            <a:r>
              <a:rPr lang="en-US" sz="6000" b="1">
                <a:solidFill>
                  <a:srgbClr val="FFFFFF"/>
                </a:solidFill>
                <a:latin typeface="Comic Sans MS"/>
                <a:ea typeface="Comic Sans MS"/>
                <a:cs typeface="Comic Sans MS"/>
                <a:sym typeface="Comic Sans MS"/>
              </a:rPr>
              <a:t>I love...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1100"/>
              <a:buFont typeface="Comic Sans MS"/>
              <a:buNone/>
            </a:pPr>
            <a:r>
              <a:rPr lang="en-US" sz="1200" b="1">
                <a:solidFill>
                  <a:srgbClr val="000000"/>
                </a:solidFill>
                <a:latin typeface="Comic Sans MS"/>
                <a:ea typeface="Comic Sans MS"/>
                <a:cs typeface="Comic Sans MS"/>
                <a:sym typeface="Comic Sans MS"/>
              </a:rPr>
              <a:t>I hope we have a great year together! </a:t>
            </a:r>
            <a:r>
              <a:rPr lang="en-US" sz="6000" b="1">
                <a:solidFill>
                  <a:srgbClr val="FFFFFF"/>
                </a:solidFill>
                <a:latin typeface="Comic Sans MS"/>
                <a:ea typeface="Comic Sans MS"/>
                <a:cs typeface="Comic Sans MS"/>
                <a:sym typeface="Comic Sans MS"/>
              </a:rPr>
              <a:t> love...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9: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School Visit forms you will complete in Google Forms and bring with you to the Seminar on September 8th</a:t>
            </a:r>
            <a:endParaRPr/>
          </a:p>
        </p:txBody>
      </p:sp>
      <p:sp>
        <p:nvSpPr>
          <p:cNvPr id="608" name="Google Shape;60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3: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Good Luck and see you on September 8th! </a:t>
            </a:r>
            <a:endParaRPr/>
          </a:p>
        </p:txBody>
      </p:sp>
      <p:sp>
        <p:nvSpPr>
          <p:cNvPr id="637" name="Google Shape;63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notes"/>
          <p:cNvSpPr txBox="1">
            <a:spLocks noGrp="1"/>
          </p:cNvSpPr>
          <p:nvPr>
            <p:ph type="body" idx="1"/>
          </p:nvPr>
        </p:nvSpPr>
        <p:spPr>
          <a:xfrm flipH="1">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1">
              <a:spcBef>
                <a:spcPts val="0"/>
              </a:spcBef>
              <a:spcAft>
                <a:spcPts val="0"/>
              </a:spcAft>
              <a:buNone/>
            </a:pPr>
            <a:r>
              <a:rPr lang="en-US" sz="1400">
                <a:solidFill>
                  <a:srgbClr val="000000"/>
                </a:solidFill>
              </a:rPr>
              <a:t>MITF Survey Feedback</a:t>
            </a:r>
            <a:endParaRPr sz="1400">
              <a:solidFill>
                <a:srgbClr val="000000"/>
              </a:solidFill>
            </a:endParaRPr>
          </a:p>
        </p:txBody>
      </p:sp>
      <p:sp>
        <p:nvSpPr>
          <p:cNvPr id="337" name="Google Shape;337;p2:notes"/>
          <p:cNvSpPr txBox="1">
            <a:spLocks noGrp="1"/>
          </p:cNvSpPr>
          <p:nvPr>
            <p:ph type="sldNum" idx="12"/>
          </p:nvPr>
        </p:nvSpPr>
        <p:spPr>
          <a:xfrm flipH="1">
            <a:off x="1587"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455F51"/>
              </a:buClr>
              <a:buSzPts val="1200"/>
              <a:buFont typeface="Tahoma"/>
              <a:buNone/>
            </a:pPr>
            <a:fld id="{00000000-1234-1234-1234-123412341234}" type="slidenum">
              <a:rPr lang="en-US" sz="1200" b="0" i="0" u="none" strike="noStrike" cap="none">
                <a:solidFill>
                  <a:srgbClr val="455F51"/>
                </a:solidFill>
                <a:latin typeface="Tahoma"/>
                <a:ea typeface="Tahoma"/>
                <a:cs typeface="Tahoma"/>
                <a:sym typeface="Tahoma"/>
              </a:rPr>
              <a:t>4</a:t>
            </a:fld>
            <a:endParaRPr sz="1200" b="0" i="0" u="none" strike="noStrike" cap="none">
              <a:solidFill>
                <a:srgbClr val="455F51"/>
              </a:solidFill>
              <a:latin typeface="Tahoma"/>
              <a:ea typeface="Tahoma"/>
              <a:cs typeface="Tahoma"/>
              <a:sym typeface="Tahom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1">
              <a:spcBef>
                <a:spcPts val="0"/>
              </a:spcBef>
              <a:spcAft>
                <a:spcPts val="0"/>
              </a:spcAft>
              <a:buClr>
                <a:schemeClr val="dk1"/>
              </a:buClr>
              <a:buFont typeface="Arial"/>
              <a:buNone/>
            </a:pPr>
            <a:r>
              <a:rPr lang="en-US" sz="1400">
                <a:solidFill>
                  <a:schemeClr val="dk1"/>
                </a:solidFill>
              </a:rPr>
              <a:t>MITF Survey Feedback</a:t>
            </a:r>
            <a:endParaRPr/>
          </a:p>
        </p:txBody>
      </p:sp>
      <p:sp>
        <p:nvSpPr>
          <p:cNvPr id="343" name="Google Shape;34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4: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Forum Fellows Community</a:t>
            </a:r>
            <a:endParaRPr/>
          </a:p>
        </p:txBody>
      </p:sp>
      <p:sp>
        <p:nvSpPr>
          <p:cNvPr id="353" name="Google Shape;3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5: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6: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7: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ותוכן" type="obj">
  <p:cSld name="OBJECT">
    <p:bg>
      <p:bgPr>
        <a:solidFill>
          <a:schemeClr val="lt1"/>
        </a:solidFill>
        <a:effectLst/>
      </p:bgPr>
    </p:bg>
    <p:spTree>
      <p:nvGrpSpPr>
        <p:cNvPr id="1" name="Shape 17"/>
        <p:cNvGrpSpPr/>
        <p:nvPr/>
      </p:nvGrpSpPr>
      <p:grpSpPr>
        <a:xfrm>
          <a:off x="0" y="0"/>
          <a:ext cx="0" cy="0"/>
          <a:chOff x="0" y="0"/>
          <a:chExt cx="0" cy="0"/>
        </a:xfrm>
      </p:grpSpPr>
      <p:sp>
        <p:nvSpPr>
          <p:cNvPr id="18" name="Google Shape;18;p45"/>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5"/>
          <p:cNvSpPr txBox="1">
            <a:spLocks noGrp="1"/>
          </p:cNvSpPr>
          <p:nvPr>
            <p:ph type="body" idx="1"/>
          </p:nvPr>
        </p:nvSpPr>
        <p:spPr>
          <a:xfrm flipH="1">
            <a:off x="1066523" y="2103120"/>
            <a:ext cx="10055781" cy="3931920"/>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sz="1798"/>
            </a:lvl1pPr>
            <a:lvl2pPr marL="914400" lvl="1" indent="-330200" algn="r" rtl="1">
              <a:lnSpc>
                <a:spcPct val="100000"/>
              </a:lnSpc>
              <a:spcBef>
                <a:spcPts val="500"/>
              </a:spcBef>
              <a:spcAft>
                <a:spcPts val="0"/>
              </a:spcAft>
              <a:buSzPts val="1600"/>
              <a:buChar char="•"/>
              <a:defRPr/>
            </a:lvl2pPr>
            <a:lvl3pPr marL="1371600" lvl="2" indent="-317500" algn="r" rtl="1">
              <a:lnSpc>
                <a:spcPct val="100000"/>
              </a:lnSpc>
              <a:spcBef>
                <a:spcPts val="500"/>
              </a:spcBef>
              <a:spcAft>
                <a:spcPts val="0"/>
              </a:spcAft>
              <a:buSzPts val="1400"/>
              <a:buChar char="•"/>
              <a:defRPr/>
            </a:lvl3pPr>
            <a:lvl4pPr marL="1828800" lvl="3" indent="-317500" algn="r" rtl="1">
              <a:lnSpc>
                <a:spcPct val="100000"/>
              </a:lnSpc>
              <a:spcBef>
                <a:spcPts val="500"/>
              </a:spcBef>
              <a:spcAft>
                <a:spcPts val="0"/>
              </a:spcAft>
              <a:buSzPts val="1400"/>
              <a:buChar char="•"/>
              <a:defRPr/>
            </a:lvl4pPr>
            <a:lvl5pPr marL="2286000" lvl="4" indent="-317500" algn="r" rtl="1">
              <a:lnSpc>
                <a:spcPct val="100000"/>
              </a:lnSpc>
              <a:spcBef>
                <a:spcPts val="500"/>
              </a:spcBef>
              <a:spcAft>
                <a:spcPts val="0"/>
              </a:spcAft>
              <a:buSzPts val="1400"/>
              <a:buChar char="•"/>
              <a:defRPr/>
            </a:lvl5pPr>
            <a:lvl6pPr marL="2743200" lvl="5" indent="-342900" algn="r" rtl="1">
              <a:lnSpc>
                <a:spcPct val="100000"/>
              </a:lnSpc>
              <a:spcBef>
                <a:spcPts val="500"/>
              </a:spcBef>
              <a:spcAft>
                <a:spcPts val="0"/>
              </a:spcAft>
              <a:buSzPts val="1800"/>
              <a:buChar char="•"/>
              <a:defRPr/>
            </a:lvl6pPr>
            <a:lvl7pPr marL="3200400" lvl="6" indent="-342900" algn="r" rtl="1">
              <a:lnSpc>
                <a:spcPct val="100000"/>
              </a:lnSpc>
              <a:spcBef>
                <a:spcPts val="500"/>
              </a:spcBef>
              <a:spcAft>
                <a:spcPts val="0"/>
              </a:spcAft>
              <a:buSzPts val="1800"/>
              <a:buChar char="•"/>
              <a:defRPr/>
            </a:lvl7pPr>
            <a:lvl8pPr marL="3657600" lvl="7" indent="-342900" algn="r" rtl="1">
              <a:lnSpc>
                <a:spcPct val="100000"/>
              </a:lnSpc>
              <a:spcBef>
                <a:spcPts val="500"/>
              </a:spcBef>
              <a:spcAft>
                <a:spcPts val="0"/>
              </a:spcAft>
              <a:buSzPts val="1800"/>
              <a:buChar char="•"/>
              <a:defRPr/>
            </a:lvl8pPr>
            <a:lvl9pPr marL="4114800" lvl="8" indent="-342900" algn="r" rtl="1">
              <a:lnSpc>
                <a:spcPct val="100000"/>
              </a:lnSpc>
              <a:spcBef>
                <a:spcPts val="500"/>
              </a:spcBef>
              <a:spcAft>
                <a:spcPts val="0"/>
              </a:spcAft>
              <a:buSzPts val="1800"/>
              <a:buChar char="•"/>
              <a:defRPr/>
            </a:lvl9pPr>
          </a:lstStyle>
          <a:p>
            <a:endParaRPr/>
          </a:p>
        </p:txBody>
      </p:sp>
      <p:sp>
        <p:nvSpPr>
          <p:cNvPr id="20" name="Google Shape;20;p45"/>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1" name="Google Shape;21;p45"/>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2" name="Google Shape;22;p45"/>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lvl="0" indent="0" algn="l" rtl="1">
              <a:spcBef>
                <a:spcPts val="0"/>
              </a:spcBef>
              <a:buNone/>
              <a:defRPr sz="1000" b="0" i="0" u="none" strike="noStrike" cap="none">
                <a:solidFill>
                  <a:schemeClr val="lt2"/>
                </a:solidFill>
                <a:latin typeface="Tahoma"/>
                <a:ea typeface="Tahoma"/>
                <a:cs typeface="Tahoma"/>
                <a:sym typeface="Tahoma"/>
              </a:defRPr>
            </a:lvl1pPr>
            <a:lvl2pPr marL="0" lvl="1" indent="0" algn="l" rtl="1">
              <a:spcBef>
                <a:spcPts val="0"/>
              </a:spcBef>
              <a:buNone/>
              <a:defRPr sz="1000" b="0" i="0" u="none" strike="noStrike" cap="none">
                <a:solidFill>
                  <a:schemeClr val="lt2"/>
                </a:solidFill>
                <a:latin typeface="Tahoma"/>
                <a:ea typeface="Tahoma"/>
                <a:cs typeface="Tahoma"/>
                <a:sym typeface="Tahoma"/>
              </a:defRPr>
            </a:lvl2pPr>
            <a:lvl3pPr marL="0" lvl="2" indent="0" algn="l" rtl="1">
              <a:spcBef>
                <a:spcPts val="0"/>
              </a:spcBef>
              <a:buNone/>
              <a:defRPr sz="1000" b="0" i="0" u="none" strike="noStrike" cap="none">
                <a:solidFill>
                  <a:schemeClr val="lt2"/>
                </a:solidFill>
                <a:latin typeface="Tahoma"/>
                <a:ea typeface="Tahoma"/>
                <a:cs typeface="Tahoma"/>
                <a:sym typeface="Tahoma"/>
              </a:defRPr>
            </a:lvl3pPr>
            <a:lvl4pPr marL="0" lvl="3" indent="0" algn="l" rtl="1">
              <a:spcBef>
                <a:spcPts val="0"/>
              </a:spcBef>
              <a:buNone/>
              <a:defRPr sz="1000" b="0" i="0" u="none" strike="noStrike" cap="none">
                <a:solidFill>
                  <a:schemeClr val="lt2"/>
                </a:solidFill>
                <a:latin typeface="Tahoma"/>
                <a:ea typeface="Tahoma"/>
                <a:cs typeface="Tahoma"/>
                <a:sym typeface="Tahoma"/>
              </a:defRPr>
            </a:lvl4pPr>
            <a:lvl5pPr marL="0" lvl="4" indent="0" algn="l" rtl="1">
              <a:spcBef>
                <a:spcPts val="0"/>
              </a:spcBef>
              <a:buNone/>
              <a:defRPr sz="1000" b="0" i="0" u="none" strike="noStrike" cap="none">
                <a:solidFill>
                  <a:schemeClr val="lt2"/>
                </a:solidFill>
                <a:latin typeface="Tahoma"/>
                <a:ea typeface="Tahoma"/>
                <a:cs typeface="Tahoma"/>
                <a:sym typeface="Tahoma"/>
              </a:defRPr>
            </a:lvl5pPr>
            <a:lvl6pPr marL="0" lvl="5" indent="0" algn="l" rtl="1">
              <a:spcBef>
                <a:spcPts val="0"/>
              </a:spcBef>
              <a:buNone/>
              <a:defRPr sz="1000" b="0" i="0" u="none" strike="noStrike" cap="none">
                <a:solidFill>
                  <a:schemeClr val="lt2"/>
                </a:solidFill>
                <a:latin typeface="Tahoma"/>
                <a:ea typeface="Tahoma"/>
                <a:cs typeface="Tahoma"/>
                <a:sym typeface="Tahoma"/>
              </a:defRPr>
            </a:lvl6pPr>
            <a:lvl7pPr marL="0" lvl="6" indent="0" algn="l" rtl="1">
              <a:spcBef>
                <a:spcPts val="0"/>
              </a:spcBef>
              <a:buNone/>
              <a:defRPr sz="1000" b="0" i="0" u="none" strike="noStrike" cap="none">
                <a:solidFill>
                  <a:schemeClr val="lt2"/>
                </a:solidFill>
                <a:latin typeface="Tahoma"/>
                <a:ea typeface="Tahoma"/>
                <a:cs typeface="Tahoma"/>
                <a:sym typeface="Tahoma"/>
              </a:defRPr>
            </a:lvl7pPr>
            <a:lvl8pPr marL="0" lvl="7" indent="0" algn="l" rtl="1">
              <a:spcBef>
                <a:spcPts val="0"/>
              </a:spcBef>
              <a:buNone/>
              <a:defRPr sz="1000" b="0" i="0" u="none" strike="noStrike" cap="none">
                <a:solidFill>
                  <a:schemeClr val="lt2"/>
                </a:solidFill>
                <a:latin typeface="Tahoma"/>
                <a:ea typeface="Tahoma"/>
                <a:cs typeface="Tahoma"/>
                <a:sym typeface="Tahoma"/>
              </a:defRPr>
            </a:lvl8pPr>
            <a:lvl9pPr marL="0" lvl="8" indent="0" algn="l" rtl="1">
              <a:spcBef>
                <a:spcPts val="0"/>
              </a:spcBef>
              <a:buNone/>
              <a:defRPr sz="1000" b="0" i="0" u="none" strike="noStrike" cap="none">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96"/>
        <p:cNvGrpSpPr/>
        <p:nvPr/>
      </p:nvGrpSpPr>
      <p:grpSpPr>
        <a:xfrm>
          <a:off x="0" y="0"/>
          <a:ext cx="0" cy="0"/>
          <a:chOff x="0" y="0"/>
          <a:chExt cx="0" cy="0"/>
        </a:xfrm>
      </p:grpSpPr>
      <p:sp>
        <p:nvSpPr>
          <p:cNvPr id="97" name="Google Shape;97;p81"/>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81"/>
          <p:cNvSpPr txBox="1">
            <a:spLocks noGrp="1"/>
          </p:cNvSpPr>
          <p:nvPr>
            <p:ph type="body" idx="1"/>
          </p:nvPr>
        </p:nvSpPr>
        <p:spPr>
          <a:xfrm rot="-5400000" flipH="1">
            <a:off x="4128454" y="-958811"/>
            <a:ext cx="3931920" cy="10055781"/>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a:lvl1pPr>
            <a:lvl2pPr marL="914400" lvl="1" indent="-330200" algn="r" rtl="1">
              <a:lnSpc>
                <a:spcPct val="100000"/>
              </a:lnSpc>
              <a:spcBef>
                <a:spcPts val="500"/>
              </a:spcBef>
              <a:spcAft>
                <a:spcPts val="0"/>
              </a:spcAft>
              <a:buSzPts val="1600"/>
              <a:buChar char="•"/>
              <a:defRPr/>
            </a:lvl2pPr>
            <a:lvl3pPr marL="1371600" lvl="2" indent="-317500" algn="r" rtl="1">
              <a:lnSpc>
                <a:spcPct val="100000"/>
              </a:lnSpc>
              <a:spcBef>
                <a:spcPts val="500"/>
              </a:spcBef>
              <a:spcAft>
                <a:spcPts val="0"/>
              </a:spcAft>
              <a:buSzPts val="1400"/>
              <a:buChar char="•"/>
              <a:defRPr/>
            </a:lvl3pPr>
            <a:lvl4pPr marL="1828800" lvl="3" indent="-317500" algn="r" rtl="1">
              <a:lnSpc>
                <a:spcPct val="100000"/>
              </a:lnSpc>
              <a:spcBef>
                <a:spcPts val="500"/>
              </a:spcBef>
              <a:spcAft>
                <a:spcPts val="0"/>
              </a:spcAft>
              <a:buSzPts val="1400"/>
              <a:buChar char="•"/>
              <a:defRPr/>
            </a:lvl4pPr>
            <a:lvl5pPr marL="2286000" lvl="4" indent="-317500" algn="r" rtl="1">
              <a:lnSpc>
                <a:spcPct val="100000"/>
              </a:lnSpc>
              <a:spcBef>
                <a:spcPts val="500"/>
              </a:spcBef>
              <a:spcAft>
                <a:spcPts val="0"/>
              </a:spcAft>
              <a:buSzPts val="1400"/>
              <a:buChar char="•"/>
              <a:defRPr/>
            </a:lvl5pPr>
            <a:lvl6pPr marL="2743200" lvl="5" indent="-342900" algn="r" rtl="1">
              <a:lnSpc>
                <a:spcPct val="100000"/>
              </a:lnSpc>
              <a:spcBef>
                <a:spcPts val="500"/>
              </a:spcBef>
              <a:spcAft>
                <a:spcPts val="0"/>
              </a:spcAft>
              <a:buSzPts val="1800"/>
              <a:buChar char="•"/>
              <a:defRPr/>
            </a:lvl6pPr>
            <a:lvl7pPr marL="3200400" lvl="6" indent="-342900" algn="r" rtl="1">
              <a:lnSpc>
                <a:spcPct val="100000"/>
              </a:lnSpc>
              <a:spcBef>
                <a:spcPts val="500"/>
              </a:spcBef>
              <a:spcAft>
                <a:spcPts val="0"/>
              </a:spcAft>
              <a:buSzPts val="1800"/>
              <a:buChar char="•"/>
              <a:defRPr/>
            </a:lvl7pPr>
            <a:lvl8pPr marL="3657600" lvl="7" indent="-342900" algn="r" rtl="1">
              <a:lnSpc>
                <a:spcPct val="100000"/>
              </a:lnSpc>
              <a:spcBef>
                <a:spcPts val="500"/>
              </a:spcBef>
              <a:spcAft>
                <a:spcPts val="0"/>
              </a:spcAft>
              <a:buSzPts val="1800"/>
              <a:buChar char="•"/>
              <a:defRPr/>
            </a:lvl8pPr>
            <a:lvl9pPr marL="4114800" lvl="8" indent="-342900" algn="r" rtl="1">
              <a:lnSpc>
                <a:spcPct val="100000"/>
              </a:lnSpc>
              <a:spcBef>
                <a:spcPts val="500"/>
              </a:spcBef>
              <a:spcAft>
                <a:spcPts val="0"/>
              </a:spcAft>
              <a:buSzPts val="1800"/>
              <a:buChar char="•"/>
              <a:defRPr/>
            </a:lvl9pPr>
          </a:lstStyle>
          <a:p>
            <a:endParaRPr/>
          </a:p>
        </p:txBody>
      </p:sp>
      <p:sp>
        <p:nvSpPr>
          <p:cNvPr id="99" name="Google Shape;99;p81"/>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0" name="Google Shape;100;p81"/>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1" name="Google Shape;101;p81"/>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spcBef>
                <a:spcPts val="0"/>
              </a:spcBef>
              <a:buNone/>
              <a:defRPr sz="1000">
                <a:solidFill>
                  <a:schemeClr val="lt2"/>
                </a:solidFill>
                <a:latin typeface="Tahoma"/>
                <a:ea typeface="Tahoma"/>
                <a:cs typeface="Tahoma"/>
                <a:sym typeface="Tahoma"/>
              </a:defRPr>
            </a:lvl1pPr>
            <a:lvl2pPr marL="0" marR="0" lvl="1" indent="0" algn="l" rtl="1">
              <a:spcBef>
                <a:spcPts val="0"/>
              </a:spcBef>
              <a:buNone/>
              <a:defRPr sz="1000">
                <a:solidFill>
                  <a:schemeClr val="lt2"/>
                </a:solidFill>
                <a:latin typeface="Tahoma"/>
                <a:ea typeface="Tahoma"/>
                <a:cs typeface="Tahoma"/>
                <a:sym typeface="Tahoma"/>
              </a:defRPr>
            </a:lvl2pPr>
            <a:lvl3pPr marL="0" marR="0" lvl="2" indent="0" algn="l" rtl="1">
              <a:spcBef>
                <a:spcPts val="0"/>
              </a:spcBef>
              <a:buNone/>
              <a:defRPr sz="1000">
                <a:solidFill>
                  <a:schemeClr val="lt2"/>
                </a:solidFill>
                <a:latin typeface="Tahoma"/>
                <a:ea typeface="Tahoma"/>
                <a:cs typeface="Tahoma"/>
                <a:sym typeface="Tahoma"/>
              </a:defRPr>
            </a:lvl3pPr>
            <a:lvl4pPr marL="0" marR="0" lvl="3" indent="0" algn="l" rtl="1">
              <a:spcBef>
                <a:spcPts val="0"/>
              </a:spcBef>
              <a:buNone/>
              <a:defRPr sz="1000">
                <a:solidFill>
                  <a:schemeClr val="lt2"/>
                </a:solidFill>
                <a:latin typeface="Tahoma"/>
                <a:ea typeface="Tahoma"/>
                <a:cs typeface="Tahoma"/>
                <a:sym typeface="Tahoma"/>
              </a:defRPr>
            </a:lvl4pPr>
            <a:lvl5pPr marL="0" marR="0" lvl="4" indent="0" algn="l" rtl="1">
              <a:spcBef>
                <a:spcPts val="0"/>
              </a:spcBef>
              <a:buNone/>
              <a:defRPr sz="1000">
                <a:solidFill>
                  <a:schemeClr val="lt2"/>
                </a:solidFill>
                <a:latin typeface="Tahoma"/>
                <a:ea typeface="Tahoma"/>
                <a:cs typeface="Tahoma"/>
                <a:sym typeface="Tahoma"/>
              </a:defRPr>
            </a:lvl5pPr>
            <a:lvl6pPr marL="0" marR="0" lvl="5" indent="0" algn="l" rtl="1">
              <a:spcBef>
                <a:spcPts val="0"/>
              </a:spcBef>
              <a:buNone/>
              <a:defRPr sz="1000">
                <a:solidFill>
                  <a:schemeClr val="lt2"/>
                </a:solidFill>
                <a:latin typeface="Tahoma"/>
                <a:ea typeface="Tahoma"/>
                <a:cs typeface="Tahoma"/>
                <a:sym typeface="Tahoma"/>
              </a:defRPr>
            </a:lvl6pPr>
            <a:lvl7pPr marL="0" marR="0" lvl="6" indent="0" algn="l" rtl="1">
              <a:spcBef>
                <a:spcPts val="0"/>
              </a:spcBef>
              <a:buNone/>
              <a:defRPr sz="1000">
                <a:solidFill>
                  <a:schemeClr val="lt2"/>
                </a:solidFill>
                <a:latin typeface="Tahoma"/>
                <a:ea typeface="Tahoma"/>
                <a:cs typeface="Tahoma"/>
                <a:sym typeface="Tahoma"/>
              </a:defRPr>
            </a:lvl7pPr>
            <a:lvl8pPr marL="0" marR="0" lvl="7" indent="0" algn="l" rtl="1">
              <a:spcBef>
                <a:spcPts val="0"/>
              </a:spcBef>
              <a:buNone/>
              <a:defRPr sz="1000">
                <a:solidFill>
                  <a:schemeClr val="lt2"/>
                </a:solidFill>
                <a:latin typeface="Tahoma"/>
                <a:ea typeface="Tahoma"/>
                <a:cs typeface="Tahoma"/>
                <a:sym typeface="Tahoma"/>
              </a:defRPr>
            </a:lvl8pPr>
            <a:lvl9pPr marL="0" marR="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102"/>
        <p:cNvGrpSpPr/>
        <p:nvPr/>
      </p:nvGrpSpPr>
      <p:grpSpPr>
        <a:xfrm>
          <a:off x="0" y="0"/>
          <a:ext cx="0" cy="0"/>
          <a:chOff x="0" y="0"/>
          <a:chExt cx="0" cy="0"/>
        </a:xfrm>
      </p:grpSpPr>
      <p:sp>
        <p:nvSpPr>
          <p:cNvPr id="103" name="Google Shape;103;p82"/>
          <p:cNvSpPr txBox="1">
            <a:spLocks noGrp="1"/>
          </p:cNvSpPr>
          <p:nvPr>
            <p:ph type="title"/>
          </p:nvPr>
        </p:nvSpPr>
        <p:spPr>
          <a:xfrm rot="5400000" flipH="1">
            <a:off x="-610125" y="2210108"/>
            <a:ext cx="5257800" cy="2361585"/>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82"/>
          <p:cNvSpPr txBox="1">
            <a:spLocks noGrp="1"/>
          </p:cNvSpPr>
          <p:nvPr>
            <p:ph type="body" idx="1"/>
          </p:nvPr>
        </p:nvSpPr>
        <p:spPr>
          <a:xfrm rot="5400000" flipH="1">
            <a:off x="4684395" y="-646648"/>
            <a:ext cx="5257800" cy="8075097"/>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a:lvl1pPr>
            <a:lvl2pPr marL="914400" lvl="1" indent="-330200" algn="r" rtl="1">
              <a:lnSpc>
                <a:spcPct val="100000"/>
              </a:lnSpc>
              <a:spcBef>
                <a:spcPts val="500"/>
              </a:spcBef>
              <a:spcAft>
                <a:spcPts val="0"/>
              </a:spcAft>
              <a:buSzPts val="1600"/>
              <a:buChar char="•"/>
              <a:defRPr/>
            </a:lvl2pPr>
            <a:lvl3pPr marL="1371600" lvl="2" indent="-317500" algn="r" rtl="1">
              <a:lnSpc>
                <a:spcPct val="100000"/>
              </a:lnSpc>
              <a:spcBef>
                <a:spcPts val="500"/>
              </a:spcBef>
              <a:spcAft>
                <a:spcPts val="0"/>
              </a:spcAft>
              <a:buSzPts val="1400"/>
              <a:buChar char="•"/>
              <a:defRPr/>
            </a:lvl3pPr>
            <a:lvl4pPr marL="1828800" lvl="3" indent="-317500" algn="r" rtl="1">
              <a:lnSpc>
                <a:spcPct val="100000"/>
              </a:lnSpc>
              <a:spcBef>
                <a:spcPts val="500"/>
              </a:spcBef>
              <a:spcAft>
                <a:spcPts val="0"/>
              </a:spcAft>
              <a:buSzPts val="1400"/>
              <a:buChar char="•"/>
              <a:defRPr/>
            </a:lvl4pPr>
            <a:lvl5pPr marL="2286000" lvl="4" indent="-317500" algn="r" rtl="1">
              <a:lnSpc>
                <a:spcPct val="100000"/>
              </a:lnSpc>
              <a:spcBef>
                <a:spcPts val="500"/>
              </a:spcBef>
              <a:spcAft>
                <a:spcPts val="0"/>
              </a:spcAft>
              <a:buSzPts val="1400"/>
              <a:buChar char="•"/>
              <a:defRPr/>
            </a:lvl5pPr>
            <a:lvl6pPr marL="2743200" lvl="5" indent="-342900" algn="r" rtl="1">
              <a:lnSpc>
                <a:spcPct val="100000"/>
              </a:lnSpc>
              <a:spcBef>
                <a:spcPts val="500"/>
              </a:spcBef>
              <a:spcAft>
                <a:spcPts val="0"/>
              </a:spcAft>
              <a:buSzPts val="1800"/>
              <a:buChar char="•"/>
              <a:defRPr/>
            </a:lvl6pPr>
            <a:lvl7pPr marL="3200400" lvl="6" indent="-342900" algn="r" rtl="1">
              <a:lnSpc>
                <a:spcPct val="100000"/>
              </a:lnSpc>
              <a:spcBef>
                <a:spcPts val="500"/>
              </a:spcBef>
              <a:spcAft>
                <a:spcPts val="0"/>
              </a:spcAft>
              <a:buSzPts val="1800"/>
              <a:buChar char="•"/>
              <a:defRPr/>
            </a:lvl7pPr>
            <a:lvl8pPr marL="3657600" lvl="7" indent="-342900" algn="r" rtl="1">
              <a:lnSpc>
                <a:spcPct val="100000"/>
              </a:lnSpc>
              <a:spcBef>
                <a:spcPts val="500"/>
              </a:spcBef>
              <a:spcAft>
                <a:spcPts val="0"/>
              </a:spcAft>
              <a:buSzPts val="1800"/>
              <a:buChar char="•"/>
              <a:defRPr/>
            </a:lvl8pPr>
            <a:lvl9pPr marL="4114800" lvl="8" indent="-342900" algn="r" rtl="1">
              <a:lnSpc>
                <a:spcPct val="100000"/>
              </a:lnSpc>
              <a:spcBef>
                <a:spcPts val="500"/>
              </a:spcBef>
              <a:spcAft>
                <a:spcPts val="0"/>
              </a:spcAft>
              <a:buSzPts val="1800"/>
              <a:buChar char="•"/>
              <a:defRPr/>
            </a:lvl9pPr>
          </a:lstStyle>
          <a:p>
            <a:endParaRPr/>
          </a:p>
        </p:txBody>
      </p:sp>
      <p:sp>
        <p:nvSpPr>
          <p:cNvPr id="105" name="Google Shape;105;p82"/>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82"/>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7" name="Google Shape;107;p82"/>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lvl="0" indent="0" algn="l" rtl="1">
              <a:spcBef>
                <a:spcPts val="0"/>
              </a:spcBef>
              <a:buNone/>
              <a:defRPr sz="1000">
                <a:solidFill>
                  <a:schemeClr val="lt2"/>
                </a:solidFill>
                <a:latin typeface="Tahoma"/>
                <a:ea typeface="Tahoma"/>
                <a:cs typeface="Tahoma"/>
                <a:sym typeface="Tahoma"/>
              </a:defRPr>
            </a:lvl1pPr>
            <a:lvl2pPr marL="0" lvl="1" indent="0" algn="l" rtl="1">
              <a:spcBef>
                <a:spcPts val="0"/>
              </a:spcBef>
              <a:buNone/>
              <a:defRPr sz="1000">
                <a:solidFill>
                  <a:schemeClr val="lt2"/>
                </a:solidFill>
                <a:latin typeface="Tahoma"/>
                <a:ea typeface="Tahoma"/>
                <a:cs typeface="Tahoma"/>
                <a:sym typeface="Tahoma"/>
              </a:defRPr>
            </a:lvl2pPr>
            <a:lvl3pPr marL="0" lvl="2" indent="0" algn="l" rtl="1">
              <a:spcBef>
                <a:spcPts val="0"/>
              </a:spcBef>
              <a:buNone/>
              <a:defRPr sz="1000">
                <a:solidFill>
                  <a:schemeClr val="lt2"/>
                </a:solidFill>
                <a:latin typeface="Tahoma"/>
                <a:ea typeface="Tahoma"/>
                <a:cs typeface="Tahoma"/>
                <a:sym typeface="Tahoma"/>
              </a:defRPr>
            </a:lvl3pPr>
            <a:lvl4pPr marL="0" lvl="3" indent="0" algn="l" rtl="1">
              <a:spcBef>
                <a:spcPts val="0"/>
              </a:spcBef>
              <a:buNone/>
              <a:defRPr sz="1000">
                <a:solidFill>
                  <a:schemeClr val="lt2"/>
                </a:solidFill>
                <a:latin typeface="Tahoma"/>
                <a:ea typeface="Tahoma"/>
                <a:cs typeface="Tahoma"/>
                <a:sym typeface="Tahoma"/>
              </a:defRPr>
            </a:lvl4pPr>
            <a:lvl5pPr marL="0" lvl="4" indent="0" algn="l" rtl="1">
              <a:spcBef>
                <a:spcPts val="0"/>
              </a:spcBef>
              <a:buNone/>
              <a:defRPr sz="1000">
                <a:solidFill>
                  <a:schemeClr val="lt2"/>
                </a:solidFill>
                <a:latin typeface="Tahoma"/>
                <a:ea typeface="Tahoma"/>
                <a:cs typeface="Tahoma"/>
                <a:sym typeface="Tahoma"/>
              </a:defRPr>
            </a:lvl5pPr>
            <a:lvl6pPr marL="0" lvl="5" indent="0" algn="l" rtl="1">
              <a:spcBef>
                <a:spcPts val="0"/>
              </a:spcBef>
              <a:buNone/>
              <a:defRPr sz="1000">
                <a:solidFill>
                  <a:schemeClr val="lt2"/>
                </a:solidFill>
                <a:latin typeface="Tahoma"/>
                <a:ea typeface="Tahoma"/>
                <a:cs typeface="Tahoma"/>
                <a:sym typeface="Tahoma"/>
              </a:defRPr>
            </a:lvl6pPr>
            <a:lvl7pPr marL="0" lvl="6" indent="0" algn="l" rtl="1">
              <a:spcBef>
                <a:spcPts val="0"/>
              </a:spcBef>
              <a:buNone/>
              <a:defRPr sz="1000">
                <a:solidFill>
                  <a:schemeClr val="lt2"/>
                </a:solidFill>
                <a:latin typeface="Tahoma"/>
                <a:ea typeface="Tahoma"/>
                <a:cs typeface="Tahoma"/>
                <a:sym typeface="Tahoma"/>
              </a:defRPr>
            </a:lvl7pPr>
            <a:lvl8pPr marL="0" lvl="7" indent="0" algn="l" rtl="1">
              <a:spcBef>
                <a:spcPts val="0"/>
              </a:spcBef>
              <a:buNone/>
              <a:defRPr sz="1000">
                <a:solidFill>
                  <a:schemeClr val="lt2"/>
                </a:solidFill>
                <a:latin typeface="Tahoma"/>
                <a:ea typeface="Tahoma"/>
                <a:cs typeface="Tahoma"/>
                <a:sym typeface="Tahoma"/>
              </a:defRPr>
            </a:lvl8pPr>
            <a:lvl9pPr marL="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OBJECT">
    <p:spTree>
      <p:nvGrpSpPr>
        <p:cNvPr id="1" name="Shape 117"/>
        <p:cNvGrpSpPr/>
        <p:nvPr/>
      </p:nvGrpSpPr>
      <p:grpSpPr>
        <a:xfrm>
          <a:off x="0" y="0"/>
          <a:ext cx="0" cy="0"/>
          <a:chOff x="0" y="0"/>
          <a:chExt cx="0" cy="0"/>
        </a:xfrm>
      </p:grpSpPr>
      <p:sp>
        <p:nvSpPr>
          <p:cNvPr id="118" name="Google Shape;118;p47"/>
          <p:cNvSpPr txBox="1">
            <a:spLocks noGrp="1"/>
          </p:cNvSpPr>
          <p:nvPr>
            <p:ph type="title"/>
          </p:nvPr>
        </p:nvSpPr>
        <p:spPr>
          <a:xfrm flipH="1">
            <a:off x="914162" y="76200"/>
            <a:ext cx="10157354" cy="1397000"/>
          </a:xfrm>
          <a:prstGeom prst="rect">
            <a:avLst/>
          </a:prstGeom>
          <a:noFill/>
          <a:ln>
            <a:noFill/>
          </a:ln>
        </p:spPr>
        <p:txBody>
          <a:bodyPr spcFirstLastPara="1" wrap="square" lIns="121875" tIns="60925" rIns="121875" bIns="60925" anchor="b" anchorCtr="0">
            <a:normAutofit/>
          </a:bodyPr>
          <a:lstStyle>
            <a:lvl1pPr lvl="0" algn="r" rtl="1">
              <a:lnSpc>
                <a:spcPct val="85000"/>
              </a:lnSpc>
              <a:spcBef>
                <a:spcPts val="0"/>
              </a:spcBef>
              <a:spcAft>
                <a:spcPts val="0"/>
              </a:spcAft>
              <a:buClr>
                <a:srgbClr val="31521B"/>
              </a:buClr>
              <a:buSzPts val="4400"/>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47"/>
          <p:cNvSpPr txBox="1">
            <a:spLocks noGrp="1"/>
          </p:cNvSpPr>
          <p:nvPr>
            <p:ph type="body" idx="1"/>
          </p:nvPr>
        </p:nvSpPr>
        <p:spPr>
          <a:xfrm flipH="1">
            <a:off x="914162" y="1701800"/>
            <a:ext cx="10157354" cy="4470400"/>
          </a:xfrm>
          <a:prstGeom prst="rect">
            <a:avLst/>
          </a:prstGeom>
          <a:noFill/>
          <a:ln>
            <a:noFill/>
          </a:ln>
        </p:spPr>
        <p:txBody>
          <a:bodyPr spcFirstLastPara="1" wrap="square" lIns="121875" tIns="60925" rIns="121875" bIns="60925" anchor="t" anchorCtr="0">
            <a:normAutofit/>
          </a:bodyPr>
          <a:lstStyle>
            <a:lvl1pPr marL="457200" lvl="0" indent="-381000" algn="r" rtl="1">
              <a:lnSpc>
                <a:spcPct val="95000"/>
              </a:lnSpc>
              <a:spcBef>
                <a:spcPts val="1866"/>
              </a:spcBef>
              <a:spcAft>
                <a:spcPts val="0"/>
              </a:spcAft>
              <a:buSzPts val="2400"/>
              <a:buChar char="•"/>
              <a:defRPr/>
            </a:lvl1pPr>
            <a:lvl2pPr marL="914400" lvl="1" indent="-355600" algn="r" rtl="1">
              <a:lnSpc>
                <a:spcPct val="95000"/>
              </a:lnSpc>
              <a:spcBef>
                <a:spcPts val="1066"/>
              </a:spcBef>
              <a:spcAft>
                <a:spcPts val="0"/>
              </a:spcAft>
              <a:buSzPts val="2000"/>
              <a:buChar char="–"/>
              <a:defRPr/>
            </a:lvl2pPr>
            <a:lvl3pPr marL="1371600" lvl="2" indent="-342900" algn="r" rtl="1">
              <a:lnSpc>
                <a:spcPct val="95000"/>
              </a:lnSpc>
              <a:spcBef>
                <a:spcPts val="1066"/>
              </a:spcBef>
              <a:spcAft>
                <a:spcPts val="0"/>
              </a:spcAft>
              <a:buSzPts val="1800"/>
              <a:buChar char="–"/>
              <a:defRPr/>
            </a:lvl3pPr>
            <a:lvl4pPr marL="1828800" lvl="3" indent="-342900" algn="r" rtl="1">
              <a:lnSpc>
                <a:spcPct val="95000"/>
              </a:lnSpc>
              <a:spcBef>
                <a:spcPts val="1066"/>
              </a:spcBef>
              <a:spcAft>
                <a:spcPts val="0"/>
              </a:spcAft>
              <a:buSzPts val="1800"/>
              <a:buChar char="–"/>
              <a:defRPr/>
            </a:lvl4pPr>
            <a:lvl5pPr marL="2286000" lvl="4" indent="-342900" algn="r" rtl="1">
              <a:lnSpc>
                <a:spcPct val="95000"/>
              </a:lnSpc>
              <a:spcBef>
                <a:spcPts val="1066"/>
              </a:spcBef>
              <a:spcAft>
                <a:spcPts val="0"/>
              </a:spcAft>
              <a:buSzPts val="1800"/>
              <a:buChar char="–"/>
              <a:defRPr/>
            </a:lvl5pPr>
            <a:lvl6pPr marL="2743200" lvl="5" indent="-331470" algn="r" rtl="1">
              <a:lnSpc>
                <a:spcPct val="95000"/>
              </a:lnSpc>
              <a:spcBef>
                <a:spcPts val="1066"/>
              </a:spcBef>
              <a:spcAft>
                <a:spcPts val="0"/>
              </a:spcAft>
              <a:buSzPts val="1620"/>
              <a:buChar char="–"/>
              <a:defRPr/>
            </a:lvl6pPr>
            <a:lvl7pPr marL="3200400" lvl="6" indent="-331470" algn="r" rtl="1">
              <a:lnSpc>
                <a:spcPct val="95000"/>
              </a:lnSpc>
              <a:spcBef>
                <a:spcPts val="1066"/>
              </a:spcBef>
              <a:spcAft>
                <a:spcPts val="0"/>
              </a:spcAft>
              <a:buSzPts val="1620"/>
              <a:buChar char="–"/>
              <a:defRPr/>
            </a:lvl7pPr>
            <a:lvl8pPr marL="3657600" lvl="7" indent="-331470" algn="r" rtl="1">
              <a:lnSpc>
                <a:spcPct val="95000"/>
              </a:lnSpc>
              <a:spcBef>
                <a:spcPts val="1066"/>
              </a:spcBef>
              <a:spcAft>
                <a:spcPts val="0"/>
              </a:spcAft>
              <a:buSzPts val="1620"/>
              <a:buChar char="–"/>
              <a:defRPr/>
            </a:lvl8pPr>
            <a:lvl9pPr marL="4114800" lvl="8" indent="-228600" algn="r" rtl="1">
              <a:lnSpc>
                <a:spcPct val="95000"/>
              </a:lnSpc>
              <a:spcBef>
                <a:spcPts val="1066"/>
              </a:spcBef>
              <a:spcAft>
                <a:spcPts val="0"/>
              </a:spcAft>
              <a:buSzPts val="1620"/>
              <a:buNone/>
              <a:defRPr/>
            </a:lvl9pPr>
          </a:lstStyle>
          <a:p>
            <a:endParaRPr/>
          </a:p>
        </p:txBody>
      </p:sp>
      <p:sp>
        <p:nvSpPr>
          <p:cNvPr id="120" name="Google Shape;120;p47"/>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21" name="Google Shape;121;p47"/>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22" name="Google Shape;122;p47"/>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lvl="0" indent="0" algn="l" rtl="1">
              <a:spcBef>
                <a:spcPts val="0"/>
              </a:spcBef>
              <a:buNone/>
              <a:defRPr sz="1200" b="0" i="0" u="none" strike="noStrike" cap="none">
                <a:solidFill>
                  <a:srgbClr val="222F28"/>
                </a:solidFill>
                <a:latin typeface="Tahoma"/>
                <a:ea typeface="Tahoma"/>
                <a:cs typeface="Tahoma"/>
                <a:sym typeface="Tahoma"/>
              </a:defRPr>
            </a:lvl1pPr>
            <a:lvl2pPr marL="0" lvl="1" indent="0" algn="l" rtl="1">
              <a:spcBef>
                <a:spcPts val="0"/>
              </a:spcBef>
              <a:buNone/>
              <a:defRPr sz="1200" b="0" i="0" u="none" strike="noStrike" cap="none">
                <a:solidFill>
                  <a:srgbClr val="222F28"/>
                </a:solidFill>
                <a:latin typeface="Tahoma"/>
                <a:ea typeface="Tahoma"/>
                <a:cs typeface="Tahoma"/>
                <a:sym typeface="Tahoma"/>
              </a:defRPr>
            </a:lvl2pPr>
            <a:lvl3pPr marL="0" lvl="2" indent="0" algn="l" rtl="1">
              <a:spcBef>
                <a:spcPts val="0"/>
              </a:spcBef>
              <a:buNone/>
              <a:defRPr sz="1200" b="0" i="0" u="none" strike="noStrike" cap="none">
                <a:solidFill>
                  <a:srgbClr val="222F28"/>
                </a:solidFill>
                <a:latin typeface="Tahoma"/>
                <a:ea typeface="Tahoma"/>
                <a:cs typeface="Tahoma"/>
                <a:sym typeface="Tahoma"/>
              </a:defRPr>
            </a:lvl3pPr>
            <a:lvl4pPr marL="0" lvl="3" indent="0" algn="l" rtl="1">
              <a:spcBef>
                <a:spcPts val="0"/>
              </a:spcBef>
              <a:buNone/>
              <a:defRPr sz="1200" b="0" i="0" u="none" strike="noStrike" cap="none">
                <a:solidFill>
                  <a:srgbClr val="222F28"/>
                </a:solidFill>
                <a:latin typeface="Tahoma"/>
                <a:ea typeface="Tahoma"/>
                <a:cs typeface="Tahoma"/>
                <a:sym typeface="Tahoma"/>
              </a:defRPr>
            </a:lvl4pPr>
            <a:lvl5pPr marL="0" lvl="4" indent="0" algn="l" rtl="1">
              <a:spcBef>
                <a:spcPts val="0"/>
              </a:spcBef>
              <a:buNone/>
              <a:defRPr sz="1200" b="0" i="0" u="none" strike="noStrike" cap="none">
                <a:solidFill>
                  <a:srgbClr val="222F28"/>
                </a:solidFill>
                <a:latin typeface="Tahoma"/>
                <a:ea typeface="Tahoma"/>
                <a:cs typeface="Tahoma"/>
                <a:sym typeface="Tahoma"/>
              </a:defRPr>
            </a:lvl5pPr>
            <a:lvl6pPr marL="0" lvl="5" indent="0" algn="l" rtl="1">
              <a:spcBef>
                <a:spcPts val="0"/>
              </a:spcBef>
              <a:buNone/>
              <a:defRPr sz="1200" b="0" i="0" u="none" strike="noStrike" cap="none">
                <a:solidFill>
                  <a:srgbClr val="222F28"/>
                </a:solidFill>
                <a:latin typeface="Tahoma"/>
                <a:ea typeface="Tahoma"/>
                <a:cs typeface="Tahoma"/>
                <a:sym typeface="Tahoma"/>
              </a:defRPr>
            </a:lvl6pPr>
            <a:lvl7pPr marL="0" lvl="6" indent="0" algn="l" rtl="1">
              <a:spcBef>
                <a:spcPts val="0"/>
              </a:spcBef>
              <a:buNone/>
              <a:defRPr sz="1200" b="0" i="0" u="none" strike="noStrike" cap="none">
                <a:solidFill>
                  <a:srgbClr val="222F28"/>
                </a:solidFill>
                <a:latin typeface="Tahoma"/>
                <a:ea typeface="Tahoma"/>
                <a:cs typeface="Tahoma"/>
                <a:sym typeface="Tahoma"/>
              </a:defRPr>
            </a:lvl7pPr>
            <a:lvl8pPr marL="0" lvl="7" indent="0" algn="l" rtl="1">
              <a:spcBef>
                <a:spcPts val="0"/>
              </a:spcBef>
              <a:buNone/>
              <a:defRPr sz="1200" b="0" i="0" u="none" strike="noStrike" cap="none">
                <a:solidFill>
                  <a:srgbClr val="222F28"/>
                </a:solidFill>
                <a:latin typeface="Tahoma"/>
                <a:ea typeface="Tahoma"/>
                <a:cs typeface="Tahoma"/>
                <a:sym typeface="Tahoma"/>
              </a:defRPr>
            </a:lvl8pPr>
            <a:lvl9pPr marL="0" lvl="8" indent="0" algn="l" rtl="1">
              <a:spcBef>
                <a:spcPts val="0"/>
              </a:spcBef>
              <a:buNone/>
              <a:defRPr sz="1200" b="0" i="0" u="none" strike="noStrike" cap="none">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TITLE">
    <p:spTree>
      <p:nvGrpSpPr>
        <p:cNvPr id="1" name="Shape 123"/>
        <p:cNvGrpSpPr/>
        <p:nvPr/>
      </p:nvGrpSpPr>
      <p:grpSpPr>
        <a:xfrm>
          <a:off x="0" y="0"/>
          <a:ext cx="0" cy="0"/>
          <a:chOff x="0" y="0"/>
          <a:chExt cx="0" cy="0"/>
        </a:xfrm>
      </p:grpSpPr>
      <p:grpSp>
        <p:nvGrpSpPr>
          <p:cNvPr id="124" name="Google Shape;124;p53" descr="ערימת ספרים"/>
          <p:cNvGrpSpPr/>
          <p:nvPr/>
        </p:nvGrpSpPr>
        <p:grpSpPr>
          <a:xfrm flipH="1">
            <a:off x="-1747" y="0"/>
            <a:ext cx="12190572" cy="6858000"/>
            <a:chOff x="0" y="0"/>
            <a:chExt cx="12190572" cy="6858000"/>
          </a:xfrm>
        </p:grpSpPr>
        <p:sp>
          <p:nvSpPr>
            <p:cNvPr id="125" name="Google Shape;125;p53"/>
            <p:cNvSpPr/>
            <p:nvPr/>
          </p:nvSpPr>
          <p:spPr>
            <a:xfrm>
              <a:off x="1620" y="0"/>
              <a:ext cx="12188952" cy="6858000"/>
            </a:xfrm>
            <a:prstGeom prst="rect">
              <a:avLst/>
            </a:prstGeom>
            <a:gradFill>
              <a:gsLst>
                <a:gs pos="0">
                  <a:srgbClr val="4C661A"/>
                </a:gs>
                <a:gs pos="58000">
                  <a:srgbClr val="D5EAAE"/>
                </a:gs>
                <a:gs pos="100000">
                  <a:srgbClr val="4C661A"/>
                </a:gs>
              </a:gsLst>
              <a:lin ang="2700000" scaled="0"/>
            </a:gradFill>
            <a:ln>
              <a:noFill/>
            </a:ln>
          </p:spPr>
          <p:txBody>
            <a:bodyPr spcFirstLastPara="1" wrap="square" lIns="121875" tIns="60925" rIns="121875" bIns="60925" anchor="ctr" anchorCtr="0">
              <a:noAutofit/>
            </a:bodyPr>
            <a:lstStyle/>
            <a:p>
              <a:pPr marL="0" marR="0" lvl="0" indent="0" algn="ctr" rtl="1">
                <a:spcBef>
                  <a:spcPts val="0"/>
                </a:spcBef>
                <a:spcAft>
                  <a:spcPts val="0"/>
                </a:spcAft>
                <a:buNone/>
              </a:pPr>
              <a:endParaRPr sz="2400">
                <a:solidFill>
                  <a:schemeClr val="lt1"/>
                </a:solidFill>
                <a:latin typeface="Tahoma"/>
                <a:ea typeface="Tahoma"/>
                <a:cs typeface="Tahoma"/>
                <a:sym typeface="Tahoma"/>
              </a:endParaRPr>
            </a:p>
          </p:txBody>
        </p:sp>
        <p:grpSp>
          <p:nvGrpSpPr>
            <p:cNvPr id="126" name="Google Shape;126;p53"/>
            <p:cNvGrpSpPr/>
            <p:nvPr/>
          </p:nvGrpSpPr>
          <p:grpSpPr>
            <a:xfrm>
              <a:off x="0" y="0"/>
              <a:ext cx="4726044" cy="6858000"/>
              <a:chOff x="0" y="0"/>
              <a:chExt cx="4726044" cy="6858000"/>
            </a:xfrm>
          </p:grpSpPr>
          <p:pic>
            <p:nvPicPr>
              <p:cNvPr id="127" name="Google Shape;127;p53" descr="ערימת ספרים"/>
              <p:cNvPicPr preferRelativeResize="0"/>
              <p:nvPr/>
            </p:nvPicPr>
            <p:blipFill rotWithShape="1">
              <a:blip r:embed="rId2">
                <a:alphaModFix/>
              </a:blip>
              <a:srcRect/>
              <a:stretch/>
            </p:blipFill>
            <p:spPr>
              <a:xfrm>
                <a:off x="0" y="0"/>
                <a:ext cx="4591594" cy="6858000"/>
              </a:xfrm>
              <a:prstGeom prst="rect">
                <a:avLst/>
              </a:prstGeom>
              <a:noFill/>
              <a:ln>
                <a:noFill/>
              </a:ln>
            </p:spPr>
          </p:pic>
          <p:sp>
            <p:nvSpPr>
              <p:cNvPr id="128" name="Google Shape;128;p53"/>
              <p:cNvSpPr/>
              <p:nvPr/>
            </p:nvSpPr>
            <p:spPr>
              <a:xfrm>
                <a:off x="4588884" y="0"/>
                <a:ext cx="13716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2400">
                  <a:solidFill>
                    <a:schemeClr val="lt1"/>
                  </a:solidFill>
                  <a:latin typeface="Tahoma"/>
                  <a:ea typeface="Tahoma"/>
                  <a:cs typeface="Tahoma"/>
                  <a:sym typeface="Tahoma"/>
                </a:endParaRPr>
              </a:p>
            </p:txBody>
          </p:sp>
        </p:grpSp>
      </p:grpSp>
      <p:sp>
        <p:nvSpPr>
          <p:cNvPr id="129" name="Google Shape;129;p53"/>
          <p:cNvSpPr txBox="1">
            <a:spLocks noGrp="1"/>
          </p:cNvSpPr>
          <p:nvPr>
            <p:ph type="ctrTitle"/>
          </p:nvPr>
        </p:nvSpPr>
        <p:spPr>
          <a:xfrm flipH="1">
            <a:off x="300905" y="1498601"/>
            <a:ext cx="7008574" cy="3298825"/>
          </a:xfrm>
          <a:prstGeom prst="rect">
            <a:avLst/>
          </a:prstGeom>
          <a:noFill/>
          <a:ln>
            <a:noFill/>
          </a:ln>
        </p:spPr>
        <p:txBody>
          <a:bodyPr spcFirstLastPara="1" wrap="square" lIns="121875" tIns="60925" rIns="121875" bIns="60925" anchor="b" anchorCtr="0">
            <a:normAutofit/>
          </a:bodyPr>
          <a:lstStyle>
            <a:lvl1pPr lvl="0" algn="r" rtl="1">
              <a:lnSpc>
                <a:spcPct val="90000"/>
              </a:lnSpc>
              <a:spcBef>
                <a:spcPts val="0"/>
              </a:spcBef>
              <a:spcAft>
                <a:spcPts val="0"/>
              </a:spcAft>
              <a:buClr>
                <a:schemeClr val="dk2"/>
              </a:buClr>
              <a:buSzPts val="5400"/>
              <a:buFont typeface="Tahoma"/>
              <a:buNone/>
              <a:defRPr sz="5400" b="0"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53"/>
          <p:cNvSpPr txBox="1">
            <a:spLocks noGrp="1"/>
          </p:cNvSpPr>
          <p:nvPr>
            <p:ph type="subTitle" idx="1"/>
          </p:nvPr>
        </p:nvSpPr>
        <p:spPr>
          <a:xfrm flipH="1">
            <a:off x="300905" y="4927600"/>
            <a:ext cx="7008574" cy="1244600"/>
          </a:xfrm>
          <a:prstGeom prst="rect">
            <a:avLst/>
          </a:prstGeom>
          <a:noFill/>
          <a:ln>
            <a:noFill/>
          </a:ln>
        </p:spPr>
        <p:txBody>
          <a:bodyPr spcFirstLastPara="1" wrap="square" lIns="121875" tIns="60925" rIns="121875" bIns="60925" anchor="t" anchorCtr="0">
            <a:normAutofit/>
          </a:bodyPr>
          <a:lstStyle>
            <a:lvl1pPr lvl="0" algn="r" rtl="1">
              <a:lnSpc>
                <a:spcPct val="95000"/>
              </a:lnSpc>
              <a:spcBef>
                <a:spcPts val="0"/>
              </a:spcBef>
              <a:spcAft>
                <a:spcPts val="0"/>
              </a:spcAft>
              <a:buSzPts val="2800"/>
              <a:buNone/>
              <a:defRPr sz="2800" b="0" cap="none">
                <a:solidFill>
                  <a:srgbClr val="31521B"/>
                </a:solidFill>
              </a:defRPr>
            </a:lvl1pPr>
            <a:lvl2pPr lvl="1" algn="ctr" rtl="1">
              <a:lnSpc>
                <a:spcPct val="95000"/>
              </a:lnSpc>
              <a:spcBef>
                <a:spcPts val="1066"/>
              </a:spcBef>
              <a:spcAft>
                <a:spcPts val="0"/>
              </a:spcAft>
              <a:buSzPts val="2000"/>
              <a:buNone/>
              <a:defRPr>
                <a:solidFill>
                  <a:srgbClr val="888888"/>
                </a:solidFill>
              </a:defRPr>
            </a:lvl2pPr>
            <a:lvl3pPr lvl="2" algn="ctr" rtl="1">
              <a:lnSpc>
                <a:spcPct val="95000"/>
              </a:lnSpc>
              <a:spcBef>
                <a:spcPts val="1066"/>
              </a:spcBef>
              <a:spcAft>
                <a:spcPts val="0"/>
              </a:spcAft>
              <a:buSzPts val="1800"/>
              <a:buNone/>
              <a:defRPr>
                <a:solidFill>
                  <a:srgbClr val="888888"/>
                </a:solidFill>
              </a:defRPr>
            </a:lvl3pPr>
            <a:lvl4pPr lvl="3" algn="ctr" rtl="1">
              <a:lnSpc>
                <a:spcPct val="95000"/>
              </a:lnSpc>
              <a:spcBef>
                <a:spcPts val="1066"/>
              </a:spcBef>
              <a:spcAft>
                <a:spcPts val="0"/>
              </a:spcAft>
              <a:buSzPts val="1800"/>
              <a:buNone/>
              <a:defRPr>
                <a:solidFill>
                  <a:srgbClr val="888888"/>
                </a:solidFill>
              </a:defRPr>
            </a:lvl4pPr>
            <a:lvl5pPr lvl="4" algn="ctr" rtl="1">
              <a:lnSpc>
                <a:spcPct val="95000"/>
              </a:lnSpc>
              <a:spcBef>
                <a:spcPts val="1066"/>
              </a:spcBef>
              <a:spcAft>
                <a:spcPts val="0"/>
              </a:spcAft>
              <a:buSzPts val="1800"/>
              <a:buNone/>
              <a:defRPr>
                <a:solidFill>
                  <a:srgbClr val="888888"/>
                </a:solidFill>
              </a:defRPr>
            </a:lvl5pPr>
            <a:lvl6pPr lvl="5" algn="ctr" rtl="1">
              <a:lnSpc>
                <a:spcPct val="95000"/>
              </a:lnSpc>
              <a:spcBef>
                <a:spcPts val="1066"/>
              </a:spcBef>
              <a:spcAft>
                <a:spcPts val="0"/>
              </a:spcAft>
              <a:buSzPts val="1620"/>
              <a:buNone/>
              <a:defRPr>
                <a:solidFill>
                  <a:srgbClr val="888888"/>
                </a:solidFill>
              </a:defRPr>
            </a:lvl6pPr>
            <a:lvl7pPr lvl="6" algn="ctr" rtl="1">
              <a:lnSpc>
                <a:spcPct val="95000"/>
              </a:lnSpc>
              <a:spcBef>
                <a:spcPts val="1066"/>
              </a:spcBef>
              <a:spcAft>
                <a:spcPts val="0"/>
              </a:spcAft>
              <a:buSzPts val="1620"/>
              <a:buNone/>
              <a:defRPr>
                <a:solidFill>
                  <a:srgbClr val="888888"/>
                </a:solidFill>
              </a:defRPr>
            </a:lvl7pPr>
            <a:lvl8pPr lvl="7" algn="ctr" rtl="1">
              <a:lnSpc>
                <a:spcPct val="95000"/>
              </a:lnSpc>
              <a:spcBef>
                <a:spcPts val="1066"/>
              </a:spcBef>
              <a:spcAft>
                <a:spcPts val="0"/>
              </a:spcAft>
              <a:buSzPts val="1620"/>
              <a:buNone/>
              <a:defRPr>
                <a:solidFill>
                  <a:srgbClr val="888888"/>
                </a:solidFill>
              </a:defRPr>
            </a:lvl8pPr>
            <a:lvl9pPr lvl="8" algn="ctr" rtl="1">
              <a:lnSpc>
                <a:spcPct val="95000"/>
              </a:lnSpc>
              <a:spcBef>
                <a:spcPts val="1066"/>
              </a:spcBef>
              <a:spcAft>
                <a:spcPts val="0"/>
              </a:spcAft>
              <a:buSzPts val="1620"/>
              <a:buNone/>
              <a:defRPr>
                <a:solidFill>
                  <a:srgbClr val="888888"/>
                </a:solidFill>
              </a:defRPr>
            </a:lvl9pPr>
          </a:lstStyle>
          <a:p>
            <a:endParaRPr/>
          </a:p>
        </p:txBody>
      </p:sp>
      <p:sp>
        <p:nvSpPr>
          <p:cNvPr id="131" name="Google Shape;131;p53"/>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32" name="Google Shape;132;p53"/>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33" name="Google Shape;133;p53"/>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lvl="0" indent="0" algn="l" rtl="1">
              <a:spcBef>
                <a:spcPts val="0"/>
              </a:spcBef>
              <a:buNone/>
              <a:defRPr sz="1200">
                <a:solidFill>
                  <a:srgbClr val="222F28"/>
                </a:solidFill>
                <a:latin typeface="Tahoma"/>
                <a:ea typeface="Tahoma"/>
                <a:cs typeface="Tahoma"/>
                <a:sym typeface="Tahoma"/>
              </a:defRPr>
            </a:lvl1pPr>
            <a:lvl2pPr marL="0" lvl="1" indent="0" algn="l" rtl="1">
              <a:spcBef>
                <a:spcPts val="0"/>
              </a:spcBef>
              <a:buNone/>
              <a:defRPr sz="1200">
                <a:solidFill>
                  <a:srgbClr val="222F28"/>
                </a:solidFill>
                <a:latin typeface="Tahoma"/>
                <a:ea typeface="Tahoma"/>
                <a:cs typeface="Tahoma"/>
                <a:sym typeface="Tahoma"/>
              </a:defRPr>
            </a:lvl2pPr>
            <a:lvl3pPr marL="0" lvl="2" indent="0" algn="l" rtl="1">
              <a:spcBef>
                <a:spcPts val="0"/>
              </a:spcBef>
              <a:buNone/>
              <a:defRPr sz="1200">
                <a:solidFill>
                  <a:srgbClr val="222F28"/>
                </a:solidFill>
                <a:latin typeface="Tahoma"/>
                <a:ea typeface="Tahoma"/>
                <a:cs typeface="Tahoma"/>
                <a:sym typeface="Tahoma"/>
              </a:defRPr>
            </a:lvl3pPr>
            <a:lvl4pPr marL="0" lvl="3" indent="0" algn="l" rtl="1">
              <a:spcBef>
                <a:spcPts val="0"/>
              </a:spcBef>
              <a:buNone/>
              <a:defRPr sz="1200">
                <a:solidFill>
                  <a:srgbClr val="222F28"/>
                </a:solidFill>
                <a:latin typeface="Tahoma"/>
                <a:ea typeface="Tahoma"/>
                <a:cs typeface="Tahoma"/>
                <a:sym typeface="Tahoma"/>
              </a:defRPr>
            </a:lvl4pPr>
            <a:lvl5pPr marL="0" lvl="4" indent="0" algn="l" rtl="1">
              <a:spcBef>
                <a:spcPts val="0"/>
              </a:spcBef>
              <a:buNone/>
              <a:defRPr sz="1200">
                <a:solidFill>
                  <a:srgbClr val="222F28"/>
                </a:solidFill>
                <a:latin typeface="Tahoma"/>
                <a:ea typeface="Tahoma"/>
                <a:cs typeface="Tahoma"/>
                <a:sym typeface="Tahoma"/>
              </a:defRPr>
            </a:lvl5pPr>
            <a:lvl6pPr marL="0" lvl="5" indent="0" algn="l" rtl="1">
              <a:spcBef>
                <a:spcPts val="0"/>
              </a:spcBef>
              <a:buNone/>
              <a:defRPr sz="1200">
                <a:solidFill>
                  <a:srgbClr val="222F28"/>
                </a:solidFill>
                <a:latin typeface="Tahoma"/>
                <a:ea typeface="Tahoma"/>
                <a:cs typeface="Tahoma"/>
                <a:sym typeface="Tahoma"/>
              </a:defRPr>
            </a:lvl6pPr>
            <a:lvl7pPr marL="0" lvl="6" indent="0" algn="l" rtl="1">
              <a:spcBef>
                <a:spcPts val="0"/>
              </a:spcBef>
              <a:buNone/>
              <a:defRPr sz="1200">
                <a:solidFill>
                  <a:srgbClr val="222F28"/>
                </a:solidFill>
                <a:latin typeface="Tahoma"/>
                <a:ea typeface="Tahoma"/>
                <a:cs typeface="Tahoma"/>
                <a:sym typeface="Tahoma"/>
              </a:defRPr>
            </a:lvl7pPr>
            <a:lvl8pPr marL="0" lvl="7" indent="0" algn="l" rtl="1">
              <a:spcBef>
                <a:spcPts val="0"/>
              </a:spcBef>
              <a:buNone/>
              <a:defRPr sz="1200">
                <a:solidFill>
                  <a:srgbClr val="222F28"/>
                </a:solidFill>
                <a:latin typeface="Tahoma"/>
                <a:ea typeface="Tahoma"/>
                <a:cs typeface="Tahoma"/>
                <a:sym typeface="Tahoma"/>
              </a:defRPr>
            </a:lvl8pPr>
            <a:lvl9pPr marL="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כותרת מקטע עליונה">
  <p:cSld name="כותרת מקטע עליונה">
    <p:spTree>
      <p:nvGrpSpPr>
        <p:cNvPr id="1" name="Shape 134"/>
        <p:cNvGrpSpPr/>
        <p:nvPr/>
      </p:nvGrpSpPr>
      <p:grpSpPr>
        <a:xfrm>
          <a:off x="0" y="0"/>
          <a:ext cx="0" cy="0"/>
          <a:chOff x="0" y="0"/>
          <a:chExt cx="0" cy="0"/>
        </a:xfrm>
      </p:grpSpPr>
      <p:grpSp>
        <p:nvGrpSpPr>
          <p:cNvPr id="135" name="Google Shape;135;p54"/>
          <p:cNvGrpSpPr/>
          <p:nvPr/>
        </p:nvGrpSpPr>
        <p:grpSpPr>
          <a:xfrm flipH="1">
            <a:off x="-1747" y="0"/>
            <a:ext cx="12188952" cy="6858000"/>
            <a:chOff x="1620" y="0"/>
            <a:chExt cx="12188952" cy="6858000"/>
          </a:xfrm>
        </p:grpSpPr>
        <p:sp>
          <p:nvSpPr>
            <p:cNvPr id="136" name="Google Shape;136;p54"/>
            <p:cNvSpPr/>
            <p:nvPr/>
          </p:nvSpPr>
          <p:spPr>
            <a:xfrm>
              <a:off x="1620" y="0"/>
              <a:ext cx="12188952" cy="6858000"/>
            </a:xfrm>
            <a:prstGeom prst="rect">
              <a:avLst/>
            </a:prstGeom>
            <a:gradFill>
              <a:gsLst>
                <a:gs pos="0">
                  <a:srgbClr val="4C661A"/>
                </a:gs>
                <a:gs pos="58000">
                  <a:srgbClr val="D5EAAE"/>
                </a:gs>
                <a:gs pos="100000">
                  <a:srgbClr val="4C661A"/>
                </a:gs>
              </a:gsLst>
              <a:lin ang="2700000" scaled="0"/>
            </a:gradFill>
            <a:ln>
              <a:noFill/>
            </a:ln>
          </p:spPr>
          <p:txBody>
            <a:bodyPr spcFirstLastPara="1" wrap="square" lIns="121875" tIns="60925" rIns="121875" bIns="60925" anchor="ctr" anchorCtr="0">
              <a:noAutofit/>
            </a:bodyPr>
            <a:lstStyle/>
            <a:p>
              <a:pPr marL="0" marR="0" lvl="0" indent="0" algn="ctr" rtl="1">
                <a:spcBef>
                  <a:spcPts val="0"/>
                </a:spcBef>
                <a:spcAft>
                  <a:spcPts val="0"/>
                </a:spcAft>
                <a:buNone/>
              </a:pPr>
              <a:endParaRPr sz="2400">
                <a:solidFill>
                  <a:schemeClr val="lt1"/>
                </a:solidFill>
                <a:latin typeface="Tahoma"/>
                <a:ea typeface="Tahoma"/>
                <a:cs typeface="Tahoma"/>
                <a:sym typeface="Tahoma"/>
              </a:endParaRPr>
            </a:p>
          </p:txBody>
        </p:sp>
        <p:pic>
          <p:nvPicPr>
            <p:cNvPr id="137" name="Google Shape;137;p54"/>
            <p:cNvPicPr preferRelativeResize="0"/>
            <p:nvPr/>
          </p:nvPicPr>
          <p:blipFill rotWithShape="1">
            <a:blip r:embed="rId2">
              <a:alphaModFix/>
            </a:blip>
            <a:srcRect/>
            <a:stretch/>
          </p:blipFill>
          <p:spPr>
            <a:xfrm>
              <a:off x="7598818" y="0"/>
              <a:ext cx="4591594" cy="6858000"/>
            </a:xfrm>
            <a:prstGeom prst="rect">
              <a:avLst/>
            </a:prstGeom>
            <a:noFill/>
            <a:ln>
              <a:noFill/>
            </a:ln>
          </p:spPr>
        </p:pic>
        <p:sp>
          <p:nvSpPr>
            <p:cNvPr id="138" name="Google Shape;138;p54"/>
            <p:cNvSpPr/>
            <p:nvPr/>
          </p:nvSpPr>
          <p:spPr>
            <a:xfrm>
              <a:off x="7481252" y="0"/>
              <a:ext cx="13716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2400" b="0">
                <a:solidFill>
                  <a:schemeClr val="dk2"/>
                </a:solidFill>
                <a:latin typeface="Tahoma"/>
                <a:ea typeface="Tahoma"/>
                <a:cs typeface="Tahoma"/>
                <a:sym typeface="Tahoma"/>
              </a:endParaRPr>
            </a:p>
          </p:txBody>
        </p:sp>
      </p:grpSp>
      <p:pic>
        <p:nvPicPr>
          <p:cNvPr id="139" name="Google Shape;139;p54" descr="ערימת ספרים"/>
          <p:cNvPicPr preferRelativeResize="0"/>
          <p:nvPr/>
        </p:nvPicPr>
        <p:blipFill rotWithShape="1">
          <a:blip r:embed="rId2">
            <a:alphaModFix/>
          </a:blip>
          <a:srcRect/>
          <a:stretch/>
        </p:blipFill>
        <p:spPr>
          <a:xfrm flipH="1">
            <a:off x="-1588" y="0"/>
            <a:ext cx="4591594" cy="6858000"/>
          </a:xfrm>
          <a:prstGeom prst="rect">
            <a:avLst/>
          </a:prstGeom>
          <a:noFill/>
          <a:ln>
            <a:noFill/>
          </a:ln>
        </p:spPr>
      </p:pic>
      <p:sp>
        <p:nvSpPr>
          <p:cNvPr id="140" name="Google Shape;140;p54"/>
          <p:cNvSpPr txBox="1">
            <a:spLocks noGrp="1"/>
          </p:cNvSpPr>
          <p:nvPr>
            <p:ph type="ctrTitle"/>
          </p:nvPr>
        </p:nvSpPr>
        <p:spPr>
          <a:xfrm flipH="1">
            <a:off x="4943102" y="1498601"/>
            <a:ext cx="7008574" cy="3298825"/>
          </a:xfrm>
          <a:prstGeom prst="rect">
            <a:avLst/>
          </a:prstGeom>
          <a:noFill/>
          <a:ln>
            <a:noFill/>
          </a:ln>
        </p:spPr>
        <p:txBody>
          <a:bodyPr spcFirstLastPara="1" wrap="square" lIns="121875" tIns="60925" rIns="121875" bIns="60925" anchor="b" anchorCtr="0">
            <a:normAutofit/>
          </a:bodyPr>
          <a:lstStyle>
            <a:lvl1pPr lvl="0" algn="r" rtl="1">
              <a:lnSpc>
                <a:spcPct val="90000"/>
              </a:lnSpc>
              <a:spcBef>
                <a:spcPts val="0"/>
              </a:spcBef>
              <a:spcAft>
                <a:spcPts val="0"/>
              </a:spcAft>
              <a:buClr>
                <a:schemeClr val="dk2"/>
              </a:buClr>
              <a:buSzPts val="5400"/>
              <a:buFont typeface="Tahoma"/>
              <a:buNone/>
              <a:defRPr sz="5400" b="0"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54"/>
          <p:cNvSpPr txBox="1">
            <a:spLocks noGrp="1"/>
          </p:cNvSpPr>
          <p:nvPr>
            <p:ph type="subTitle" idx="1"/>
          </p:nvPr>
        </p:nvSpPr>
        <p:spPr>
          <a:xfrm flipH="1">
            <a:off x="4943102" y="4927600"/>
            <a:ext cx="7008574" cy="1244600"/>
          </a:xfrm>
          <a:prstGeom prst="rect">
            <a:avLst/>
          </a:prstGeom>
          <a:noFill/>
          <a:ln>
            <a:noFill/>
          </a:ln>
        </p:spPr>
        <p:txBody>
          <a:bodyPr spcFirstLastPara="1" wrap="square" lIns="121875" tIns="60925" rIns="121875" bIns="60925" anchor="t" anchorCtr="0">
            <a:normAutofit/>
          </a:bodyPr>
          <a:lstStyle>
            <a:lvl1pPr lvl="0" algn="r" rtl="1">
              <a:lnSpc>
                <a:spcPct val="95000"/>
              </a:lnSpc>
              <a:spcBef>
                <a:spcPts val="0"/>
              </a:spcBef>
              <a:spcAft>
                <a:spcPts val="0"/>
              </a:spcAft>
              <a:buSzPts val="2800"/>
              <a:buNone/>
              <a:defRPr sz="2800" b="0" cap="none">
                <a:solidFill>
                  <a:srgbClr val="31521B"/>
                </a:solidFill>
              </a:defRPr>
            </a:lvl1pPr>
            <a:lvl2pPr lvl="1" algn="ctr" rtl="1">
              <a:lnSpc>
                <a:spcPct val="95000"/>
              </a:lnSpc>
              <a:spcBef>
                <a:spcPts val="1066"/>
              </a:spcBef>
              <a:spcAft>
                <a:spcPts val="0"/>
              </a:spcAft>
              <a:buSzPts val="2000"/>
              <a:buNone/>
              <a:defRPr>
                <a:solidFill>
                  <a:srgbClr val="888888"/>
                </a:solidFill>
              </a:defRPr>
            </a:lvl2pPr>
            <a:lvl3pPr lvl="2" algn="ctr" rtl="1">
              <a:lnSpc>
                <a:spcPct val="95000"/>
              </a:lnSpc>
              <a:spcBef>
                <a:spcPts val="1066"/>
              </a:spcBef>
              <a:spcAft>
                <a:spcPts val="0"/>
              </a:spcAft>
              <a:buSzPts val="1800"/>
              <a:buNone/>
              <a:defRPr>
                <a:solidFill>
                  <a:srgbClr val="888888"/>
                </a:solidFill>
              </a:defRPr>
            </a:lvl3pPr>
            <a:lvl4pPr lvl="3" algn="ctr" rtl="1">
              <a:lnSpc>
                <a:spcPct val="95000"/>
              </a:lnSpc>
              <a:spcBef>
                <a:spcPts val="1066"/>
              </a:spcBef>
              <a:spcAft>
                <a:spcPts val="0"/>
              </a:spcAft>
              <a:buSzPts val="1800"/>
              <a:buNone/>
              <a:defRPr>
                <a:solidFill>
                  <a:srgbClr val="888888"/>
                </a:solidFill>
              </a:defRPr>
            </a:lvl4pPr>
            <a:lvl5pPr lvl="4" algn="ctr" rtl="1">
              <a:lnSpc>
                <a:spcPct val="95000"/>
              </a:lnSpc>
              <a:spcBef>
                <a:spcPts val="1066"/>
              </a:spcBef>
              <a:spcAft>
                <a:spcPts val="0"/>
              </a:spcAft>
              <a:buSzPts val="1800"/>
              <a:buNone/>
              <a:defRPr>
                <a:solidFill>
                  <a:srgbClr val="888888"/>
                </a:solidFill>
              </a:defRPr>
            </a:lvl5pPr>
            <a:lvl6pPr lvl="5" algn="ctr" rtl="1">
              <a:lnSpc>
                <a:spcPct val="95000"/>
              </a:lnSpc>
              <a:spcBef>
                <a:spcPts val="1066"/>
              </a:spcBef>
              <a:spcAft>
                <a:spcPts val="0"/>
              </a:spcAft>
              <a:buSzPts val="1620"/>
              <a:buNone/>
              <a:defRPr>
                <a:solidFill>
                  <a:srgbClr val="888888"/>
                </a:solidFill>
              </a:defRPr>
            </a:lvl6pPr>
            <a:lvl7pPr lvl="6" algn="ctr" rtl="1">
              <a:lnSpc>
                <a:spcPct val="95000"/>
              </a:lnSpc>
              <a:spcBef>
                <a:spcPts val="1066"/>
              </a:spcBef>
              <a:spcAft>
                <a:spcPts val="0"/>
              </a:spcAft>
              <a:buSzPts val="1620"/>
              <a:buNone/>
              <a:defRPr>
                <a:solidFill>
                  <a:srgbClr val="888888"/>
                </a:solidFill>
              </a:defRPr>
            </a:lvl7pPr>
            <a:lvl8pPr lvl="7" algn="ctr" rtl="1">
              <a:lnSpc>
                <a:spcPct val="95000"/>
              </a:lnSpc>
              <a:spcBef>
                <a:spcPts val="1066"/>
              </a:spcBef>
              <a:spcAft>
                <a:spcPts val="0"/>
              </a:spcAft>
              <a:buSzPts val="1620"/>
              <a:buNone/>
              <a:defRPr>
                <a:solidFill>
                  <a:srgbClr val="888888"/>
                </a:solidFill>
              </a:defRPr>
            </a:lvl8pPr>
            <a:lvl9pPr lvl="8" algn="ctr" rtl="1">
              <a:lnSpc>
                <a:spcPct val="95000"/>
              </a:lnSpc>
              <a:spcBef>
                <a:spcPts val="1066"/>
              </a:spcBef>
              <a:spcAft>
                <a:spcPts val="0"/>
              </a:spcAft>
              <a:buSzPts val="1620"/>
              <a:buNone/>
              <a:defRPr>
                <a:solidFill>
                  <a:srgbClr val="888888"/>
                </a:solidFill>
              </a:defRPr>
            </a:lvl9pPr>
          </a:lstStyle>
          <a:p>
            <a:endParaRPr/>
          </a:p>
        </p:txBody>
      </p:sp>
      <p:sp>
        <p:nvSpPr>
          <p:cNvPr id="142" name="Google Shape;142;p54"/>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43" name="Google Shape;143;p54"/>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44" name="Google Shape;144;p54"/>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marR="0" lvl="0" indent="0" algn="l" rtl="1">
              <a:spcBef>
                <a:spcPts val="0"/>
              </a:spcBef>
              <a:buNone/>
              <a:defRPr sz="1200">
                <a:solidFill>
                  <a:srgbClr val="222F28"/>
                </a:solidFill>
                <a:latin typeface="Tahoma"/>
                <a:ea typeface="Tahoma"/>
                <a:cs typeface="Tahoma"/>
                <a:sym typeface="Tahoma"/>
              </a:defRPr>
            </a:lvl1pPr>
            <a:lvl2pPr marL="0" marR="0" lvl="1" indent="0" algn="l" rtl="1">
              <a:spcBef>
                <a:spcPts val="0"/>
              </a:spcBef>
              <a:buNone/>
              <a:defRPr sz="1200">
                <a:solidFill>
                  <a:srgbClr val="222F28"/>
                </a:solidFill>
                <a:latin typeface="Tahoma"/>
                <a:ea typeface="Tahoma"/>
                <a:cs typeface="Tahoma"/>
                <a:sym typeface="Tahoma"/>
              </a:defRPr>
            </a:lvl2pPr>
            <a:lvl3pPr marL="0" marR="0" lvl="2" indent="0" algn="l" rtl="1">
              <a:spcBef>
                <a:spcPts val="0"/>
              </a:spcBef>
              <a:buNone/>
              <a:defRPr sz="1200">
                <a:solidFill>
                  <a:srgbClr val="222F28"/>
                </a:solidFill>
                <a:latin typeface="Tahoma"/>
                <a:ea typeface="Tahoma"/>
                <a:cs typeface="Tahoma"/>
                <a:sym typeface="Tahoma"/>
              </a:defRPr>
            </a:lvl3pPr>
            <a:lvl4pPr marL="0" marR="0" lvl="3" indent="0" algn="l" rtl="1">
              <a:spcBef>
                <a:spcPts val="0"/>
              </a:spcBef>
              <a:buNone/>
              <a:defRPr sz="1200">
                <a:solidFill>
                  <a:srgbClr val="222F28"/>
                </a:solidFill>
                <a:latin typeface="Tahoma"/>
                <a:ea typeface="Tahoma"/>
                <a:cs typeface="Tahoma"/>
                <a:sym typeface="Tahoma"/>
              </a:defRPr>
            </a:lvl4pPr>
            <a:lvl5pPr marL="0" marR="0" lvl="4" indent="0" algn="l" rtl="1">
              <a:spcBef>
                <a:spcPts val="0"/>
              </a:spcBef>
              <a:buNone/>
              <a:defRPr sz="1200">
                <a:solidFill>
                  <a:srgbClr val="222F28"/>
                </a:solidFill>
                <a:latin typeface="Tahoma"/>
                <a:ea typeface="Tahoma"/>
                <a:cs typeface="Tahoma"/>
                <a:sym typeface="Tahoma"/>
              </a:defRPr>
            </a:lvl5pPr>
            <a:lvl6pPr marL="0" marR="0" lvl="5" indent="0" algn="l" rtl="1">
              <a:spcBef>
                <a:spcPts val="0"/>
              </a:spcBef>
              <a:buNone/>
              <a:defRPr sz="1200">
                <a:solidFill>
                  <a:srgbClr val="222F28"/>
                </a:solidFill>
                <a:latin typeface="Tahoma"/>
                <a:ea typeface="Tahoma"/>
                <a:cs typeface="Tahoma"/>
                <a:sym typeface="Tahoma"/>
              </a:defRPr>
            </a:lvl6pPr>
            <a:lvl7pPr marL="0" marR="0" lvl="6" indent="0" algn="l" rtl="1">
              <a:spcBef>
                <a:spcPts val="0"/>
              </a:spcBef>
              <a:buNone/>
              <a:defRPr sz="1200">
                <a:solidFill>
                  <a:srgbClr val="222F28"/>
                </a:solidFill>
                <a:latin typeface="Tahoma"/>
                <a:ea typeface="Tahoma"/>
                <a:cs typeface="Tahoma"/>
                <a:sym typeface="Tahoma"/>
              </a:defRPr>
            </a:lvl7pPr>
            <a:lvl8pPr marL="0" marR="0" lvl="7" indent="0" algn="l" rtl="1">
              <a:spcBef>
                <a:spcPts val="0"/>
              </a:spcBef>
              <a:buNone/>
              <a:defRPr sz="1200">
                <a:solidFill>
                  <a:srgbClr val="222F28"/>
                </a:solidFill>
                <a:latin typeface="Tahoma"/>
                <a:ea typeface="Tahoma"/>
                <a:cs typeface="Tahoma"/>
                <a:sym typeface="Tahoma"/>
              </a:defRPr>
            </a:lvl8pPr>
            <a:lvl9pPr marL="0" marR="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שני תכנים" type="twoObj">
  <p:cSld name="TWO_OBJECTS">
    <p:spTree>
      <p:nvGrpSpPr>
        <p:cNvPr id="1" name="Shape 145"/>
        <p:cNvGrpSpPr/>
        <p:nvPr/>
      </p:nvGrpSpPr>
      <p:grpSpPr>
        <a:xfrm>
          <a:off x="0" y="0"/>
          <a:ext cx="0" cy="0"/>
          <a:chOff x="0" y="0"/>
          <a:chExt cx="0" cy="0"/>
        </a:xfrm>
      </p:grpSpPr>
      <p:sp>
        <p:nvSpPr>
          <p:cNvPr id="146" name="Google Shape;146;p55"/>
          <p:cNvSpPr txBox="1">
            <a:spLocks noGrp="1"/>
          </p:cNvSpPr>
          <p:nvPr>
            <p:ph type="title"/>
          </p:nvPr>
        </p:nvSpPr>
        <p:spPr>
          <a:xfrm flipH="1">
            <a:off x="914162" y="76200"/>
            <a:ext cx="10157354" cy="1397000"/>
          </a:xfrm>
          <a:prstGeom prst="rect">
            <a:avLst/>
          </a:prstGeom>
          <a:noFill/>
          <a:ln>
            <a:noFill/>
          </a:ln>
        </p:spPr>
        <p:txBody>
          <a:bodyPr spcFirstLastPara="1" wrap="square" lIns="121875" tIns="60925" rIns="121875" bIns="60925" anchor="b" anchorCtr="0">
            <a:normAutofit/>
          </a:bodyPr>
          <a:lstStyle>
            <a:lvl1pPr lvl="0" algn="r" rtl="1">
              <a:lnSpc>
                <a:spcPct val="85000"/>
              </a:lnSpc>
              <a:spcBef>
                <a:spcPts val="0"/>
              </a:spcBef>
              <a:spcAft>
                <a:spcPts val="0"/>
              </a:spcAft>
              <a:buClr>
                <a:srgbClr val="31521B"/>
              </a:buClr>
              <a:buSzPts val="4400"/>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55"/>
          <p:cNvSpPr txBox="1">
            <a:spLocks noGrp="1"/>
          </p:cNvSpPr>
          <p:nvPr>
            <p:ph type="body" idx="1"/>
          </p:nvPr>
        </p:nvSpPr>
        <p:spPr>
          <a:xfrm flipH="1">
            <a:off x="6094412" y="1701800"/>
            <a:ext cx="4977104" cy="4470400"/>
          </a:xfrm>
          <a:prstGeom prst="rect">
            <a:avLst/>
          </a:prstGeom>
          <a:noFill/>
          <a:ln>
            <a:noFill/>
          </a:ln>
        </p:spPr>
        <p:txBody>
          <a:bodyPr spcFirstLastPara="1" wrap="square" lIns="121875" tIns="60925" rIns="121875" bIns="60925" anchor="t" anchorCtr="0">
            <a:normAutofit/>
          </a:bodyPr>
          <a:lstStyle>
            <a:lvl1pPr marL="457200" lvl="0" indent="-381000" algn="r" rtl="1">
              <a:lnSpc>
                <a:spcPct val="95000"/>
              </a:lnSpc>
              <a:spcBef>
                <a:spcPts val="1866"/>
              </a:spcBef>
              <a:spcAft>
                <a:spcPts val="0"/>
              </a:spcAft>
              <a:buSzPts val="2400"/>
              <a:buChar char="•"/>
              <a:defRPr sz="2400"/>
            </a:lvl1pPr>
            <a:lvl2pPr marL="914400" lvl="1" indent="-355600" algn="r" rtl="1">
              <a:lnSpc>
                <a:spcPct val="95000"/>
              </a:lnSpc>
              <a:spcBef>
                <a:spcPts val="1066"/>
              </a:spcBef>
              <a:spcAft>
                <a:spcPts val="0"/>
              </a:spcAft>
              <a:buSzPts val="2000"/>
              <a:buChar char="–"/>
              <a:defRPr sz="2000"/>
            </a:lvl2pPr>
            <a:lvl3pPr marL="1371600" lvl="2" indent="-342900" algn="r" rtl="1">
              <a:lnSpc>
                <a:spcPct val="95000"/>
              </a:lnSpc>
              <a:spcBef>
                <a:spcPts val="1066"/>
              </a:spcBef>
              <a:spcAft>
                <a:spcPts val="0"/>
              </a:spcAft>
              <a:buSzPts val="1800"/>
              <a:buChar char="–"/>
              <a:defRPr sz="1800"/>
            </a:lvl3pPr>
            <a:lvl4pPr marL="1828800" lvl="3" indent="-342900" algn="r" rtl="1">
              <a:lnSpc>
                <a:spcPct val="95000"/>
              </a:lnSpc>
              <a:spcBef>
                <a:spcPts val="1066"/>
              </a:spcBef>
              <a:spcAft>
                <a:spcPts val="0"/>
              </a:spcAft>
              <a:buSzPts val="1800"/>
              <a:buChar char="–"/>
              <a:defRPr sz="1800"/>
            </a:lvl4pPr>
            <a:lvl5pPr marL="2286000" lvl="4" indent="-342900" algn="r" rtl="1">
              <a:lnSpc>
                <a:spcPct val="95000"/>
              </a:lnSpc>
              <a:spcBef>
                <a:spcPts val="1066"/>
              </a:spcBef>
              <a:spcAft>
                <a:spcPts val="0"/>
              </a:spcAft>
              <a:buSzPts val="1800"/>
              <a:buChar char="–"/>
              <a:defRPr sz="1800"/>
            </a:lvl5pPr>
            <a:lvl6pPr marL="2743200" lvl="5" indent="-331470" algn="r" rtl="1">
              <a:lnSpc>
                <a:spcPct val="95000"/>
              </a:lnSpc>
              <a:spcBef>
                <a:spcPts val="1066"/>
              </a:spcBef>
              <a:spcAft>
                <a:spcPts val="0"/>
              </a:spcAft>
              <a:buSzPts val="1620"/>
              <a:buChar char="–"/>
              <a:defRPr sz="1800"/>
            </a:lvl6pPr>
            <a:lvl7pPr marL="3200400" lvl="6" indent="-331470" algn="r" rtl="1">
              <a:lnSpc>
                <a:spcPct val="95000"/>
              </a:lnSpc>
              <a:spcBef>
                <a:spcPts val="1066"/>
              </a:spcBef>
              <a:spcAft>
                <a:spcPts val="0"/>
              </a:spcAft>
              <a:buSzPts val="1620"/>
              <a:buChar char="–"/>
              <a:defRPr sz="1800"/>
            </a:lvl7pPr>
            <a:lvl8pPr marL="3657600" lvl="7" indent="-331470" algn="r" rtl="1">
              <a:lnSpc>
                <a:spcPct val="95000"/>
              </a:lnSpc>
              <a:spcBef>
                <a:spcPts val="1066"/>
              </a:spcBef>
              <a:spcAft>
                <a:spcPts val="0"/>
              </a:spcAft>
              <a:buSzPts val="1620"/>
              <a:buChar char="–"/>
              <a:defRPr sz="1800"/>
            </a:lvl8pPr>
            <a:lvl9pPr marL="4114800" lvl="8" indent="-228600" algn="r" rtl="1">
              <a:lnSpc>
                <a:spcPct val="95000"/>
              </a:lnSpc>
              <a:spcBef>
                <a:spcPts val="1066"/>
              </a:spcBef>
              <a:spcAft>
                <a:spcPts val="0"/>
              </a:spcAft>
              <a:buSzPts val="1620"/>
              <a:buNone/>
              <a:defRPr sz="1800"/>
            </a:lvl9pPr>
          </a:lstStyle>
          <a:p>
            <a:endParaRPr/>
          </a:p>
        </p:txBody>
      </p:sp>
      <p:sp>
        <p:nvSpPr>
          <p:cNvPr id="148" name="Google Shape;148;p55"/>
          <p:cNvSpPr txBox="1">
            <a:spLocks noGrp="1"/>
          </p:cNvSpPr>
          <p:nvPr>
            <p:ph type="body" idx="2"/>
          </p:nvPr>
        </p:nvSpPr>
        <p:spPr>
          <a:xfrm flipH="1">
            <a:off x="914162" y="1701800"/>
            <a:ext cx="4977104" cy="4470400"/>
          </a:xfrm>
          <a:prstGeom prst="rect">
            <a:avLst/>
          </a:prstGeom>
          <a:noFill/>
          <a:ln>
            <a:noFill/>
          </a:ln>
        </p:spPr>
        <p:txBody>
          <a:bodyPr spcFirstLastPara="1" wrap="square" lIns="121875" tIns="60925" rIns="121875" bIns="60925" anchor="t" anchorCtr="0">
            <a:normAutofit/>
          </a:bodyPr>
          <a:lstStyle>
            <a:lvl1pPr marL="457200" lvl="0" indent="-381000" algn="r" rtl="1">
              <a:lnSpc>
                <a:spcPct val="95000"/>
              </a:lnSpc>
              <a:spcBef>
                <a:spcPts val="1866"/>
              </a:spcBef>
              <a:spcAft>
                <a:spcPts val="0"/>
              </a:spcAft>
              <a:buSzPts val="2400"/>
              <a:buChar char="•"/>
              <a:defRPr sz="2400"/>
            </a:lvl1pPr>
            <a:lvl2pPr marL="914400" lvl="1" indent="-355600" algn="r" rtl="1">
              <a:lnSpc>
                <a:spcPct val="95000"/>
              </a:lnSpc>
              <a:spcBef>
                <a:spcPts val="1066"/>
              </a:spcBef>
              <a:spcAft>
                <a:spcPts val="0"/>
              </a:spcAft>
              <a:buSzPts val="2000"/>
              <a:buChar char="–"/>
              <a:defRPr sz="2000"/>
            </a:lvl2pPr>
            <a:lvl3pPr marL="1371600" lvl="2" indent="-342900" algn="r" rtl="1">
              <a:lnSpc>
                <a:spcPct val="95000"/>
              </a:lnSpc>
              <a:spcBef>
                <a:spcPts val="1066"/>
              </a:spcBef>
              <a:spcAft>
                <a:spcPts val="0"/>
              </a:spcAft>
              <a:buSzPts val="1800"/>
              <a:buChar char="–"/>
              <a:defRPr sz="1800"/>
            </a:lvl3pPr>
            <a:lvl4pPr marL="1828800" lvl="3" indent="-342900" algn="r" rtl="1">
              <a:lnSpc>
                <a:spcPct val="95000"/>
              </a:lnSpc>
              <a:spcBef>
                <a:spcPts val="1066"/>
              </a:spcBef>
              <a:spcAft>
                <a:spcPts val="0"/>
              </a:spcAft>
              <a:buSzPts val="1800"/>
              <a:buChar char="–"/>
              <a:defRPr sz="1800"/>
            </a:lvl4pPr>
            <a:lvl5pPr marL="2286000" lvl="4" indent="-342900" algn="r" rtl="1">
              <a:lnSpc>
                <a:spcPct val="95000"/>
              </a:lnSpc>
              <a:spcBef>
                <a:spcPts val="1066"/>
              </a:spcBef>
              <a:spcAft>
                <a:spcPts val="0"/>
              </a:spcAft>
              <a:buSzPts val="1800"/>
              <a:buChar char="–"/>
              <a:defRPr sz="1800"/>
            </a:lvl5pPr>
            <a:lvl6pPr marL="2743200" lvl="5" indent="-331470" algn="r" rtl="1">
              <a:lnSpc>
                <a:spcPct val="95000"/>
              </a:lnSpc>
              <a:spcBef>
                <a:spcPts val="1066"/>
              </a:spcBef>
              <a:spcAft>
                <a:spcPts val="0"/>
              </a:spcAft>
              <a:buSzPts val="1620"/>
              <a:buChar char="–"/>
              <a:defRPr sz="1800"/>
            </a:lvl6pPr>
            <a:lvl7pPr marL="3200400" lvl="6" indent="-331470" algn="r" rtl="1">
              <a:lnSpc>
                <a:spcPct val="95000"/>
              </a:lnSpc>
              <a:spcBef>
                <a:spcPts val="1066"/>
              </a:spcBef>
              <a:spcAft>
                <a:spcPts val="0"/>
              </a:spcAft>
              <a:buSzPts val="1620"/>
              <a:buChar char="–"/>
              <a:defRPr sz="1800"/>
            </a:lvl7pPr>
            <a:lvl8pPr marL="3657600" lvl="7" indent="-331470" algn="r" rtl="1">
              <a:lnSpc>
                <a:spcPct val="95000"/>
              </a:lnSpc>
              <a:spcBef>
                <a:spcPts val="1066"/>
              </a:spcBef>
              <a:spcAft>
                <a:spcPts val="0"/>
              </a:spcAft>
              <a:buSzPts val="1620"/>
              <a:buChar char="–"/>
              <a:defRPr sz="1800"/>
            </a:lvl8pPr>
            <a:lvl9pPr marL="4114800" lvl="8" indent="-228600" algn="r" rtl="1">
              <a:lnSpc>
                <a:spcPct val="95000"/>
              </a:lnSpc>
              <a:spcBef>
                <a:spcPts val="1066"/>
              </a:spcBef>
              <a:spcAft>
                <a:spcPts val="0"/>
              </a:spcAft>
              <a:buSzPts val="1620"/>
              <a:buNone/>
              <a:defRPr sz="1800"/>
            </a:lvl9pPr>
          </a:lstStyle>
          <a:p>
            <a:endParaRPr/>
          </a:p>
        </p:txBody>
      </p:sp>
      <p:sp>
        <p:nvSpPr>
          <p:cNvPr id="149" name="Google Shape;149;p55"/>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50" name="Google Shape;150;p55"/>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51" name="Google Shape;151;p55"/>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marR="0" lvl="0" indent="0" algn="l" rtl="1">
              <a:spcBef>
                <a:spcPts val="0"/>
              </a:spcBef>
              <a:buNone/>
              <a:defRPr sz="1200">
                <a:solidFill>
                  <a:srgbClr val="222F28"/>
                </a:solidFill>
                <a:latin typeface="Tahoma"/>
                <a:ea typeface="Tahoma"/>
                <a:cs typeface="Tahoma"/>
                <a:sym typeface="Tahoma"/>
              </a:defRPr>
            </a:lvl1pPr>
            <a:lvl2pPr marL="0" marR="0" lvl="1" indent="0" algn="l" rtl="1">
              <a:spcBef>
                <a:spcPts val="0"/>
              </a:spcBef>
              <a:buNone/>
              <a:defRPr sz="1200">
                <a:solidFill>
                  <a:srgbClr val="222F28"/>
                </a:solidFill>
                <a:latin typeface="Tahoma"/>
                <a:ea typeface="Tahoma"/>
                <a:cs typeface="Tahoma"/>
                <a:sym typeface="Tahoma"/>
              </a:defRPr>
            </a:lvl2pPr>
            <a:lvl3pPr marL="0" marR="0" lvl="2" indent="0" algn="l" rtl="1">
              <a:spcBef>
                <a:spcPts val="0"/>
              </a:spcBef>
              <a:buNone/>
              <a:defRPr sz="1200">
                <a:solidFill>
                  <a:srgbClr val="222F28"/>
                </a:solidFill>
                <a:latin typeface="Tahoma"/>
                <a:ea typeface="Tahoma"/>
                <a:cs typeface="Tahoma"/>
                <a:sym typeface="Tahoma"/>
              </a:defRPr>
            </a:lvl3pPr>
            <a:lvl4pPr marL="0" marR="0" lvl="3" indent="0" algn="l" rtl="1">
              <a:spcBef>
                <a:spcPts val="0"/>
              </a:spcBef>
              <a:buNone/>
              <a:defRPr sz="1200">
                <a:solidFill>
                  <a:srgbClr val="222F28"/>
                </a:solidFill>
                <a:latin typeface="Tahoma"/>
                <a:ea typeface="Tahoma"/>
                <a:cs typeface="Tahoma"/>
                <a:sym typeface="Tahoma"/>
              </a:defRPr>
            </a:lvl4pPr>
            <a:lvl5pPr marL="0" marR="0" lvl="4" indent="0" algn="l" rtl="1">
              <a:spcBef>
                <a:spcPts val="0"/>
              </a:spcBef>
              <a:buNone/>
              <a:defRPr sz="1200">
                <a:solidFill>
                  <a:srgbClr val="222F28"/>
                </a:solidFill>
                <a:latin typeface="Tahoma"/>
                <a:ea typeface="Tahoma"/>
                <a:cs typeface="Tahoma"/>
                <a:sym typeface="Tahoma"/>
              </a:defRPr>
            </a:lvl5pPr>
            <a:lvl6pPr marL="0" marR="0" lvl="5" indent="0" algn="l" rtl="1">
              <a:spcBef>
                <a:spcPts val="0"/>
              </a:spcBef>
              <a:buNone/>
              <a:defRPr sz="1200">
                <a:solidFill>
                  <a:srgbClr val="222F28"/>
                </a:solidFill>
                <a:latin typeface="Tahoma"/>
                <a:ea typeface="Tahoma"/>
                <a:cs typeface="Tahoma"/>
                <a:sym typeface="Tahoma"/>
              </a:defRPr>
            </a:lvl6pPr>
            <a:lvl7pPr marL="0" marR="0" lvl="6" indent="0" algn="l" rtl="1">
              <a:spcBef>
                <a:spcPts val="0"/>
              </a:spcBef>
              <a:buNone/>
              <a:defRPr sz="1200">
                <a:solidFill>
                  <a:srgbClr val="222F28"/>
                </a:solidFill>
                <a:latin typeface="Tahoma"/>
                <a:ea typeface="Tahoma"/>
                <a:cs typeface="Tahoma"/>
                <a:sym typeface="Tahoma"/>
              </a:defRPr>
            </a:lvl7pPr>
            <a:lvl8pPr marL="0" marR="0" lvl="7" indent="0" algn="l" rtl="1">
              <a:spcBef>
                <a:spcPts val="0"/>
              </a:spcBef>
              <a:buNone/>
              <a:defRPr sz="1200">
                <a:solidFill>
                  <a:srgbClr val="222F28"/>
                </a:solidFill>
                <a:latin typeface="Tahoma"/>
                <a:ea typeface="Tahoma"/>
                <a:cs typeface="Tahoma"/>
                <a:sym typeface="Tahoma"/>
              </a:defRPr>
            </a:lvl8pPr>
            <a:lvl9pPr marL="0" marR="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TWO_OBJECTS_WITH_TEXT">
    <p:spTree>
      <p:nvGrpSpPr>
        <p:cNvPr id="1" name="Shape 152"/>
        <p:cNvGrpSpPr/>
        <p:nvPr/>
      </p:nvGrpSpPr>
      <p:grpSpPr>
        <a:xfrm>
          <a:off x="0" y="0"/>
          <a:ext cx="0" cy="0"/>
          <a:chOff x="0" y="0"/>
          <a:chExt cx="0" cy="0"/>
        </a:xfrm>
      </p:grpSpPr>
      <p:sp>
        <p:nvSpPr>
          <p:cNvPr id="153" name="Google Shape;153;p56"/>
          <p:cNvSpPr txBox="1">
            <a:spLocks noGrp="1"/>
          </p:cNvSpPr>
          <p:nvPr>
            <p:ph type="title"/>
          </p:nvPr>
        </p:nvSpPr>
        <p:spPr>
          <a:xfrm flipH="1">
            <a:off x="914162" y="76200"/>
            <a:ext cx="10157354" cy="1397000"/>
          </a:xfrm>
          <a:prstGeom prst="rect">
            <a:avLst/>
          </a:prstGeom>
          <a:noFill/>
          <a:ln>
            <a:noFill/>
          </a:ln>
        </p:spPr>
        <p:txBody>
          <a:bodyPr spcFirstLastPara="1" wrap="square" lIns="121875" tIns="60925" rIns="121875" bIns="60925" anchor="b" anchorCtr="0">
            <a:normAutofit/>
          </a:bodyPr>
          <a:lstStyle>
            <a:lvl1pPr lvl="0" algn="r" rtl="1">
              <a:lnSpc>
                <a:spcPct val="85000"/>
              </a:lnSpc>
              <a:spcBef>
                <a:spcPts val="0"/>
              </a:spcBef>
              <a:spcAft>
                <a:spcPts val="0"/>
              </a:spcAft>
              <a:buClr>
                <a:srgbClr val="31521B"/>
              </a:buClr>
              <a:buSzPts val="4400"/>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56"/>
          <p:cNvSpPr txBox="1">
            <a:spLocks noGrp="1"/>
          </p:cNvSpPr>
          <p:nvPr>
            <p:ph type="body" idx="1"/>
          </p:nvPr>
        </p:nvSpPr>
        <p:spPr>
          <a:xfrm flipH="1">
            <a:off x="6094412" y="1608836"/>
            <a:ext cx="4973041" cy="512064"/>
          </a:xfrm>
          <a:prstGeom prst="rect">
            <a:avLst/>
          </a:prstGeom>
          <a:noFill/>
          <a:ln>
            <a:noFill/>
          </a:ln>
        </p:spPr>
        <p:txBody>
          <a:bodyPr spcFirstLastPara="1" wrap="square" lIns="121875" tIns="60925" rIns="121875" bIns="60925" anchor="b" anchorCtr="0">
            <a:noAutofit/>
          </a:bodyPr>
          <a:lstStyle>
            <a:lvl1pPr marL="457200" lvl="0" indent="-228600" algn="r" rtl="1">
              <a:lnSpc>
                <a:spcPct val="95000"/>
              </a:lnSpc>
              <a:spcBef>
                <a:spcPts val="0"/>
              </a:spcBef>
              <a:spcAft>
                <a:spcPts val="0"/>
              </a:spcAft>
              <a:buSzPts val="2400"/>
              <a:buNone/>
              <a:defRPr sz="2400" b="1"/>
            </a:lvl1pPr>
            <a:lvl2pPr marL="914400" lvl="1" indent="-228600" algn="r" rtl="1">
              <a:lnSpc>
                <a:spcPct val="95000"/>
              </a:lnSpc>
              <a:spcBef>
                <a:spcPts val="1066"/>
              </a:spcBef>
              <a:spcAft>
                <a:spcPts val="0"/>
              </a:spcAft>
              <a:buSzPts val="2700"/>
              <a:buNone/>
              <a:defRPr sz="2700" b="1"/>
            </a:lvl2pPr>
            <a:lvl3pPr marL="1371600" lvl="2" indent="-228600" algn="r" rtl="1">
              <a:lnSpc>
                <a:spcPct val="95000"/>
              </a:lnSpc>
              <a:spcBef>
                <a:spcPts val="1066"/>
              </a:spcBef>
              <a:spcAft>
                <a:spcPts val="0"/>
              </a:spcAft>
              <a:buSzPts val="2400"/>
              <a:buNone/>
              <a:defRPr sz="2400" b="1"/>
            </a:lvl3pPr>
            <a:lvl4pPr marL="1828800" lvl="3" indent="-228600" algn="r" rtl="1">
              <a:lnSpc>
                <a:spcPct val="95000"/>
              </a:lnSpc>
              <a:spcBef>
                <a:spcPts val="1066"/>
              </a:spcBef>
              <a:spcAft>
                <a:spcPts val="0"/>
              </a:spcAft>
              <a:buSzPts val="2100"/>
              <a:buNone/>
              <a:defRPr sz="2100" b="1"/>
            </a:lvl4pPr>
            <a:lvl5pPr marL="2286000" lvl="4" indent="-228600" algn="r" rtl="1">
              <a:lnSpc>
                <a:spcPct val="95000"/>
              </a:lnSpc>
              <a:spcBef>
                <a:spcPts val="1066"/>
              </a:spcBef>
              <a:spcAft>
                <a:spcPts val="0"/>
              </a:spcAft>
              <a:buSzPts val="2100"/>
              <a:buNone/>
              <a:defRPr sz="2100" b="1"/>
            </a:lvl5pPr>
            <a:lvl6pPr marL="2743200" lvl="5" indent="-228600" algn="r" rtl="1">
              <a:lnSpc>
                <a:spcPct val="95000"/>
              </a:lnSpc>
              <a:spcBef>
                <a:spcPts val="1066"/>
              </a:spcBef>
              <a:spcAft>
                <a:spcPts val="0"/>
              </a:spcAft>
              <a:buSzPts val="1890"/>
              <a:buNone/>
              <a:defRPr sz="2100" b="1"/>
            </a:lvl6pPr>
            <a:lvl7pPr marL="3200400" lvl="6" indent="-228600" algn="r" rtl="1">
              <a:lnSpc>
                <a:spcPct val="95000"/>
              </a:lnSpc>
              <a:spcBef>
                <a:spcPts val="1066"/>
              </a:spcBef>
              <a:spcAft>
                <a:spcPts val="0"/>
              </a:spcAft>
              <a:buSzPts val="1890"/>
              <a:buNone/>
              <a:defRPr sz="2100" b="1"/>
            </a:lvl7pPr>
            <a:lvl8pPr marL="3657600" lvl="7" indent="-228600" algn="r" rtl="1">
              <a:lnSpc>
                <a:spcPct val="95000"/>
              </a:lnSpc>
              <a:spcBef>
                <a:spcPts val="1066"/>
              </a:spcBef>
              <a:spcAft>
                <a:spcPts val="0"/>
              </a:spcAft>
              <a:buSzPts val="1890"/>
              <a:buNone/>
              <a:defRPr sz="2100" b="1"/>
            </a:lvl8pPr>
            <a:lvl9pPr marL="4114800" lvl="8" indent="-228600" algn="r" rtl="1">
              <a:lnSpc>
                <a:spcPct val="95000"/>
              </a:lnSpc>
              <a:spcBef>
                <a:spcPts val="1066"/>
              </a:spcBef>
              <a:spcAft>
                <a:spcPts val="0"/>
              </a:spcAft>
              <a:buSzPts val="1890"/>
              <a:buNone/>
              <a:defRPr sz="2100" b="1"/>
            </a:lvl9pPr>
          </a:lstStyle>
          <a:p>
            <a:endParaRPr/>
          </a:p>
        </p:txBody>
      </p:sp>
      <p:sp>
        <p:nvSpPr>
          <p:cNvPr id="155" name="Google Shape;155;p56"/>
          <p:cNvSpPr txBox="1">
            <a:spLocks noGrp="1"/>
          </p:cNvSpPr>
          <p:nvPr>
            <p:ph type="body" idx="2"/>
          </p:nvPr>
        </p:nvSpPr>
        <p:spPr>
          <a:xfrm flipH="1">
            <a:off x="6094412" y="2209800"/>
            <a:ext cx="4977104" cy="3962400"/>
          </a:xfrm>
          <a:prstGeom prst="rect">
            <a:avLst/>
          </a:prstGeom>
          <a:noFill/>
          <a:ln>
            <a:noFill/>
          </a:ln>
        </p:spPr>
        <p:txBody>
          <a:bodyPr spcFirstLastPara="1" wrap="square" lIns="121875" tIns="60925" rIns="121875" bIns="60925" anchor="t" anchorCtr="0">
            <a:normAutofit/>
          </a:bodyPr>
          <a:lstStyle>
            <a:lvl1pPr marL="457200" lvl="0" indent="-355600" algn="r" rtl="1">
              <a:lnSpc>
                <a:spcPct val="95000"/>
              </a:lnSpc>
              <a:spcBef>
                <a:spcPts val="1866"/>
              </a:spcBef>
              <a:spcAft>
                <a:spcPts val="0"/>
              </a:spcAft>
              <a:buSzPts val="2000"/>
              <a:buChar char="•"/>
              <a:defRPr sz="2000"/>
            </a:lvl1pPr>
            <a:lvl2pPr marL="914400" lvl="1" indent="-342900" algn="r" rtl="1">
              <a:lnSpc>
                <a:spcPct val="95000"/>
              </a:lnSpc>
              <a:spcBef>
                <a:spcPts val="1066"/>
              </a:spcBef>
              <a:spcAft>
                <a:spcPts val="0"/>
              </a:spcAft>
              <a:buSzPts val="1800"/>
              <a:buChar char="–"/>
              <a:defRPr sz="1800"/>
            </a:lvl2pPr>
            <a:lvl3pPr marL="1371600" lvl="2" indent="-342900" algn="r" rtl="1">
              <a:lnSpc>
                <a:spcPct val="95000"/>
              </a:lnSpc>
              <a:spcBef>
                <a:spcPts val="1066"/>
              </a:spcBef>
              <a:spcAft>
                <a:spcPts val="0"/>
              </a:spcAft>
              <a:buSzPts val="1800"/>
              <a:buChar char="–"/>
              <a:defRPr sz="1800"/>
            </a:lvl3pPr>
            <a:lvl4pPr marL="1828800" lvl="3" indent="-342900" algn="r" rtl="1">
              <a:lnSpc>
                <a:spcPct val="95000"/>
              </a:lnSpc>
              <a:spcBef>
                <a:spcPts val="1066"/>
              </a:spcBef>
              <a:spcAft>
                <a:spcPts val="0"/>
              </a:spcAft>
              <a:buSzPts val="1800"/>
              <a:buChar char="–"/>
              <a:defRPr sz="1800"/>
            </a:lvl4pPr>
            <a:lvl5pPr marL="2286000" lvl="4" indent="-342900" algn="r" rtl="1">
              <a:lnSpc>
                <a:spcPct val="95000"/>
              </a:lnSpc>
              <a:spcBef>
                <a:spcPts val="1066"/>
              </a:spcBef>
              <a:spcAft>
                <a:spcPts val="0"/>
              </a:spcAft>
              <a:buSzPts val="1800"/>
              <a:buChar char="–"/>
              <a:defRPr sz="1800"/>
            </a:lvl5pPr>
            <a:lvl6pPr marL="2743200" lvl="5" indent="-331470" algn="r" rtl="1">
              <a:lnSpc>
                <a:spcPct val="95000"/>
              </a:lnSpc>
              <a:spcBef>
                <a:spcPts val="1066"/>
              </a:spcBef>
              <a:spcAft>
                <a:spcPts val="0"/>
              </a:spcAft>
              <a:buSzPts val="1620"/>
              <a:buChar char="–"/>
              <a:defRPr sz="1800"/>
            </a:lvl6pPr>
            <a:lvl7pPr marL="3200400" lvl="6" indent="-331470" algn="r" rtl="1">
              <a:lnSpc>
                <a:spcPct val="95000"/>
              </a:lnSpc>
              <a:spcBef>
                <a:spcPts val="1066"/>
              </a:spcBef>
              <a:spcAft>
                <a:spcPts val="0"/>
              </a:spcAft>
              <a:buSzPts val="1620"/>
              <a:buChar char="–"/>
              <a:defRPr sz="1800"/>
            </a:lvl7pPr>
            <a:lvl8pPr marL="3657600" lvl="7" indent="-331470" algn="r" rtl="1">
              <a:lnSpc>
                <a:spcPct val="95000"/>
              </a:lnSpc>
              <a:spcBef>
                <a:spcPts val="1066"/>
              </a:spcBef>
              <a:spcAft>
                <a:spcPts val="0"/>
              </a:spcAft>
              <a:buSzPts val="1620"/>
              <a:buChar char="–"/>
              <a:defRPr sz="1800"/>
            </a:lvl8pPr>
            <a:lvl9pPr marL="4114800" lvl="8" indent="-228600" algn="r" rtl="1">
              <a:lnSpc>
                <a:spcPct val="95000"/>
              </a:lnSpc>
              <a:spcBef>
                <a:spcPts val="1066"/>
              </a:spcBef>
              <a:spcAft>
                <a:spcPts val="0"/>
              </a:spcAft>
              <a:buSzPts val="1620"/>
              <a:buNone/>
              <a:defRPr sz="1800"/>
            </a:lvl9pPr>
          </a:lstStyle>
          <a:p>
            <a:endParaRPr/>
          </a:p>
        </p:txBody>
      </p:sp>
      <p:sp>
        <p:nvSpPr>
          <p:cNvPr id="156" name="Google Shape;156;p56"/>
          <p:cNvSpPr txBox="1">
            <a:spLocks noGrp="1"/>
          </p:cNvSpPr>
          <p:nvPr>
            <p:ph type="body" idx="3"/>
          </p:nvPr>
        </p:nvSpPr>
        <p:spPr>
          <a:xfrm flipH="1">
            <a:off x="914162" y="1608836"/>
            <a:ext cx="4973041" cy="512064"/>
          </a:xfrm>
          <a:prstGeom prst="rect">
            <a:avLst/>
          </a:prstGeom>
          <a:noFill/>
          <a:ln>
            <a:noFill/>
          </a:ln>
        </p:spPr>
        <p:txBody>
          <a:bodyPr spcFirstLastPara="1" wrap="square" lIns="121875" tIns="60925" rIns="121875" bIns="60925" anchor="b" anchorCtr="0">
            <a:noAutofit/>
          </a:bodyPr>
          <a:lstStyle>
            <a:lvl1pPr marL="457200" lvl="0" indent="-228600" algn="r" rtl="1">
              <a:lnSpc>
                <a:spcPct val="95000"/>
              </a:lnSpc>
              <a:spcBef>
                <a:spcPts val="0"/>
              </a:spcBef>
              <a:spcAft>
                <a:spcPts val="0"/>
              </a:spcAft>
              <a:buSzPts val="2400"/>
              <a:buNone/>
              <a:defRPr sz="2400" b="1"/>
            </a:lvl1pPr>
            <a:lvl2pPr marL="914400" lvl="1" indent="-228600" algn="r" rtl="1">
              <a:lnSpc>
                <a:spcPct val="95000"/>
              </a:lnSpc>
              <a:spcBef>
                <a:spcPts val="1066"/>
              </a:spcBef>
              <a:spcAft>
                <a:spcPts val="0"/>
              </a:spcAft>
              <a:buSzPts val="2700"/>
              <a:buNone/>
              <a:defRPr sz="2700" b="1"/>
            </a:lvl2pPr>
            <a:lvl3pPr marL="1371600" lvl="2" indent="-228600" algn="r" rtl="1">
              <a:lnSpc>
                <a:spcPct val="95000"/>
              </a:lnSpc>
              <a:spcBef>
                <a:spcPts val="1066"/>
              </a:spcBef>
              <a:spcAft>
                <a:spcPts val="0"/>
              </a:spcAft>
              <a:buSzPts val="2400"/>
              <a:buNone/>
              <a:defRPr sz="2400" b="1"/>
            </a:lvl3pPr>
            <a:lvl4pPr marL="1828800" lvl="3" indent="-228600" algn="r" rtl="1">
              <a:lnSpc>
                <a:spcPct val="95000"/>
              </a:lnSpc>
              <a:spcBef>
                <a:spcPts val="1066"/>
              </a:spcBef>
              <a:spcAft>
                <a:spcPts val="0"/>
              </a:spcAft>
              <a:buSzPts val="2100"/>
              <a:buNone/>
              <a:defRPr sz="2100" b="1"/>
            </a:lvl4pPr>
            <a:lvl5pPr marL="2286000" lvl="4" indent="-228600" algn="r" rtl="1">
              <a:lnSpc>
                <a:spcPct val="95000"/>
              </a:lnSpc>
              <a:spcBef>
                <a:spcPts val="1066"/>
              </a:spcBef>
              <a:spcAft>
                <a:spcPts val="0"/>
              </a:spcAft>
              <a:buSzPts val="2100"/>
              <a:buNone/>
              <a:defRPr sz="2100" b="1"/>
            </a:lvl5pPr>
            <a:lvl6pPr marL="2743200" lvl="5" indent="-228600" algn="r" rtl="1">
              <a:lnSpc>
                <a:spcPct val="95000"/>
              </a:lnSpc>
              <a:spcBef>
                <a:spcPts val="1066"/>
              </a:spcBef>
              <a:spcAft>
                <a:spcPts val="0"/>
              </a:spcAft>
              <a:buSzPts val="1890"/>
              <a:buNone/>
              <a:defRPr sz="2100" b="1"/>
            </a:lvl6pPr>
            <a:lvl7pPr marL="3200400" lvl="6" indent="-228600" algn="r" rtl="1">
              <a:lnSpc>
                <a:spcPct val="95000"/>
              </a:lnSpc>
              <a:spcBef>
                <a:spcPts val="1066"/>
              </a:spcBef>
              <a:spcAft>
                <a:spcPts val="0"/>
              </a:spcAft>
              <a:buSzPts val="1890"/>
              <a:buNone/>
              <a:defRPr sz="2100" b="1"/>
            </a:lvl7pPr>
            <a:lvl8pPr marL="3657600" lvl="7" indent="-228600" algn="r" rtl="1">
              <a:lnSpc>
                <a:spcPct val="95000"/>
              </a:lnSpc>
              <a:spcBef>
                <a:spcPts val="1066"/>
              </a:spcBef>
              <a:spcAft>
                <a:spcPts val="0"/>
              </a:spcAft>
              <a:buSzPts val="1890"/>
              <a:buNone/>
              <a:defRPr sz="2100" b="1"/>
            </a:lvl8pPr>
            <a:lvl9pPr marL="4114800" lvl="8" indent="-228600" algn="r" rtl="1">
              <a:lnSpc>
                <a:spcPct val="95000"/>
              </a:lnSpc>
              <a:spcBef>
                <a:spcPts val="1066"/>
              </a:spcBef>
              <a:spcAft>
                <a:spcPts val="0"/>
              </a:spcAft>
              <a:buSzPts val="1890"/>
              <a:buNone/>
              <a:defRPr sz="2100" b="1"/>
            </a:lvl9pPr>
          </a:lstStyle>
          <a:p>
            <a:endParaRPr/>
          </a:p>
        </p:txBody>
      </p:sp>
      <p:sp>
        <p:nvSpPr>
          <p:cNvPr id="157" name="Google Shape;157;p56"/>
          <p:cNvSpPr txBox="1">
            <a:spLocks noGrp="1"/>
          </p:cNvSpPr>
          <p:nvPr>
            <p:ph type="body" idx="4"/>
          </p:nvPr>
        </p:nvSpPr>
        <p:spPr>
          <a:xfrm flipH="1">
            <a:off x="914162" y="2209800"/>
            <a:ext cx="4977104" cy="3962400"/>
          </a:xfrm>
          <a:prstGeom prst="rect">
            <a:avLst/>
          </a:prstGeom>
          <a:noFill/>
          <a:ln>
            <a:noFill/>
          </a:ln>
        </p:spPr>
        <p:txBody>
          <a:bodyPr spcFirstLastPara="1" wrap="square" lIns="121875" tIns="60925" rIns="121875" bIns="60925" anchor="t" anchorCtr="0">
            <a:normAutofit/>
          </a:bodyPr>
          <a:lstStyle>
            <a:lvl1pPr marL="457200" lvl="0" indent="-355600" algn="r" rtl="1">
              <a:lnSpc>
                <a:spcPct val="95000"/>
              </a:lnSpc>
              <a:spcBef>
                <a:spcPts val="1866"/>
              </a:spcBef>
              <a:spcAft>
                <a:spcPts val="0"/>
              </a:spcAft>
              <a:buSzPts val="2000"/>
              <a:buChar char="•"/>
              <a:defRPr sz="2000"/>
            </a:lvl1pPr>
            <a:lvl2pPr marL="914400" lvl="1" indent="-342900" algn="r" rtl="1">
              <a:lnSpc>
                <a:spcPct val="95000"/>
              </a:lnSpc>
              <a:spcBef>
                <a:spcPts val="1066"/>
              </a:spcBef>
              <a:spcAft>
                <a:spcPts val="0"/>
              </a:spcAft>
              <a:buSzPts val="1800"/>
              <a:buChar char="–"/>
              <a:defRPr sz="1800"/>
            </a:lvl2pPr>
            <a:lvl3pPr marL="1371600" lvl="2" indent="-342900" algn="r" rtl="1">
              <a:lnSpc>
                <a:spcPct val="95000"/>
              </a:lnSpc>
              <a:spcBef>
                <a:spcPts val="1066"/>
              </a:spcBef>
              <a:spcAft>
                <a:spcPts val="0"/>
              </a:spcAft>
              <a:buSzPts val="1800"/>
              <a:buChar char="–"/>
              <a:defRPr sz="1800"/>
            </a:lvl3pPr>
            <a:lvl4pPr marL="1828800" lvl="3" indent="-342900" algn="r" rtl="1">
              <a:lnSpc>
                <a:spcPct val="95000"/>
              </a:lnSpc>
              <a:spcBef>
                <a:spcPts val="1066"/>
              </a:spcBef>
              <a:spcAft>
                <a:spcPts val="0"/>
              </a:spcAft>
              <a:buSzPts val="1800"/>
              <a:buChar char="–"/>
              <a:defRPr sz="1800"/>
            </a:lvl4pPr>
            <a:lvl5pPr marL="2286000" lvl="4" indent="-342900" algn="r" rtl="1">
              <a:lnSpc>
                <a:spcPct val="95000"/>
              </a:lnSpc>
              <a:spcBef>
                <a:spcPts val="1066"/>
              </a:spcBef>
              <a:spcAft>
                <a:spcPts val="0"/>
              </a:spcAft>
              <a:buSzPts val="1800"/>
              <a:buChar char="–"/>
              <a:defRPr sz="1800"/>
            </a:lvl5pPr>
            <a:lvl6pPr marL="2743200" lvl="5" indent="-331470" algn="r" rtl="1">
              <a:lnSpc>
                <a:spcPct val="95000"/>
              </a:lnSpc>
              <a:spcBef>
                <a:spcPts val="1066"/>
              </a:spcBef>
              <a:spcAft>
                <a:spcPts val="0"/>
              </a:spcAft>
              <a:buSzPts val="1620"/>
              <a:buChar char="–"/>
              <a:defRPr sz="1800"/>
            </a:lvl6pPr>
            <a:lvl7pPr marL="3200400" lvl="6" indent="-331470" algn="r" rtl="1">
              <a:lnSpc>
                <a:spcPct val="95000"/>
              </a:lnSpc>
              <a:spcBef>
                <a:spcPts val="1066"/>
              </a:spcBef>
              <a:spcAft>
                <a:spcPts val="0"/>
              </a:spcAft>
              <a:buSzPts val="1620"/>
              <a:buChar char="–"/>
              <a:defRPr sz="1800"/>
            </a:lvl7pPr>
            <a:lvl8pPr marL="3657600" lvl="7" indent="-331470" algn="r" rtl="1">
              <a:lnSpc>
                <a:spcPct val="95000"/>
              </a:lnSpc>
              <a:spcBef>
                <a:spcPts val="1066"/>
              </a:spcBef>
              <a:spcAft>
                <a:spcPts val="0"/>
              </a:spcAft>
              <a:buSzPts val="1620"/>
              <a:buChar char="–"/>
              <a:defRPr sz="1800"/>
            </a:lvl8pPr>
            <a:lvl9pPr marL="4114800" lvl="8" indent="-228600" algn="r" rtl="1">
              <a:lnSpc>
                <a:spcPct val="95000"/>
              </a:lnSpc>
              <a:spcBef>
                <a:spcPts val="1066"/>
              </a:spcBef>
              <a:spcAft>
                <a:spcPts val="0"/>
              </a:spcAft>
              <a:buSzPts val="1620"/>
              <a:buNone/>
              <a:defRPr sz="1800"/>
            </a:lvl9pPr>
          </a:lstStyle>
          <a:p>
            <a:endParaRPr/>
          </a:p>
        </p:txBody>
      </p:sp>
      <p:sp>
        <p:nvSpPr>
          <p:cNvPr id="158" name="Google Shape;158;p56"/>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59" name="Google Shape;159;p56"/>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60" name="Google Shape;160;p56"/>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lvl="0" indent="0" algn="l" rtl="1">
              <a:spcBef>
                <a:spcPts val="0"/>
              </a:spcBef>
              <a:buNone/>
              <a:defRPr sz="1200">
                <a:solidFill>
                  <a:srgbClr val="222F28"/>
                </a:solidFill>
                <a:latin typeface="Tahoma"/>
                <a:ea typeface="Tahoma"/>
                <a:cs typeface="Tahoma"/>
                <a:sym typeface="Tahoma"/>
              </a:defRPr>
            </a:lvl1pPr>
            <a:lvl2pPr marL="0" lvl="1" indent="0" algn="l" rtl="1">
              <a:spcBef>
                <a:spcPts val="0"/>
              </a:spcBef>
              <a:buNone/>
              <a:defRPr sz="1200">
                <a:solidFill>
                  <a:srgbClr val="222F28"/>
                </a:solidFill>
                <a:latin typeface="Tahoma"/>
                <a:ea typeface="Tahoma"/>
                <a:cs typeface="Tahoma"/>
                <a:sym typeface="Tahoma"/>
              </a:defRPr>
            </a:lvl2pPr>
            <a:lvl3pPr marL="0" lvl="2" indent="0" algn="l" rtl="1">
              <a:spcBef>
                <a:spcPts val="0"/>
              </a:spcBef>
              <a:buNone/>
              <a:defRPr sz="1200">
                <a:solidFill>
                  <a:srgbClr val="222F28"/>
                </a:solidFill>
                <a:latin typeface="Tahoma"/>
                <a:ea typeface="Tahoma"/>
                <a:cs typeface="Tahoma"/>
                <a:sym typeface="Tahoma"/>
              </a:defRPr>
            </a:lvl3pPr>
            <a:lvl4pPr marL="0" lvl="3" indent="0" algn="l" rtl="1">
              <a:spcBef>
                <a:spcPts val="0"/>
              </a:spcBef>
              <a:buNone/>
              <a:defRPr sz="1200">
                <a:solidFill>
                  <a:srgbClr val="222F28"/>
                </a:solidFill>
                <a:latin typeface="Tahoma"/>
                <a:ea typeface="Tahoma"/>
                <a:cs typeface="Tahoma"/>
                <a:sym typeface="Tahoma"/>
              </a:defRPr>
            </a:lvl4pPr>
            <a:lvl5pPr marL="0" lvl="4" indent="0" algn="l" rtl="1">
              <a:spcBef>
                <a:spcPts val="0"/>
              </a:spcBef>
              <a:buNone/>
              <a:defRPr sz="1200">
                <a:solidFill>
                  <a:srgbClr val="222F28"/>
                </a:solidFill>
                <a:latin typeface="Tahoma"/>
                <a:ea typeface="Tahoma"/>
                <a:cs typeface="Tahoma"/>
                <a:sym typeface="Tahoma"/>
              </a:defRPr>
            </a:lvl5pPr>
            <a:lvl6pPr marL="0" lvl="5" indent="0" algn="l" rtl="1">
              <a:spcBef>
                <a:spcPts val="0"/>
              </a:spcBef>
              <a:buNone/>
              <a:defRPr sz="1200">
                <a:solidFill>
                  <a:srgbClr val="222F28"/>
                </a:solidFill>
                <a:latin typeface="Tahoma"/>
                <a:ea typeface="Tahoma"/>
                <a:cs typeface="Tahoma"/>
                <a:sym typeface="Tahoma"/>
              </a:defRPr>
            </a:lvl6pPr>
            <a:lvl7pPr marL="0" lvl="6" indent="0" algn="l" rtl="1">
              <a:spcBef>
                <a:spcPts val="0"/>
              </a:spcBef>
              <a:buNone/>
              <a:defRPr sz="1200">
                <a:solidFill>
                  <a:srgbClr val="222F28"/>
                </a:solidFill>
                <a:latin typeface="Tahoma"/>
                <a:ea typeface="Tahoma"/>
                <a:cs typeface="Tahoma"/>
                <a:sym typeface="Tahoma"/>
              </a:defRPr>
            </a:lvl7pPr>
            <a:lvl8pPr marL="0" lvl="7" indent="0" algn="l" rtl="1">
              <a:spcBef>
                <a:spcPts val="0"/>
              </a:spcBef>
              <a:buNone/>
              <a:defRPr sz="1200">
                <a:solidFill>
                  <a:srgbClr val="222F28"/>
                </a:solidFill>
                <a:latin typeface="Tahoma"/>
                <a:ea typeface="Tahoma"/>
                <a:cs typeface="Tahoma"/>
                <a:sym typeface="Tahoma"/>
              </a:defRPr>
            </a:lvl8pPr>
            <a:lvl9pPr marL="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כותרת בלבד" type="titleOnly">
  <p:cSld name="TITLE_ONLY">
    <p:spTree>
      <p:nvGrpSpPr>
        <p:cNvPr id="1" name="Shape 161"/>
        <p:cNvGrpSpPr/>
        <p:nvPr/>
      </p:nvGrpSpPr>
      <p:grpSpPr>
        <a:xfrm>
          <a:off x="0" y="0"/>
          <a:ext cx="0" cy="0"/>
          <a:chOff x="0" y="0"/>
          <a:chExt cx="0" cy="0"/>
        </a:xfrm>
      </p:grpSpPr>
      <p:sp>
        <p:nvSpPr>
          <p:cNvPr id="162" name="Google Shape;162;p57"/>
          <p:cNvSpPr txBox="1">
            <a:spLocks noGrp="1"/>
          </p:cNvSpPr>
          <p:nvPr>
            <p:ph type="title"/>
          </p:nvPr>
        </p:nvSpPr>
        <p:spPr>
          <a:xfrm flipH="1">
            <a:off x="914162" y="76200"/>
            <a:ext cx="10157354" cy="1397000"/>
          </a:xfrm>
          <a:prstGeom prst="rect">
            <a:avLst/>
          </a:prstGeom>
          <a:noFill/>
          <a:ln>
            <a:noFill/>
          </a:ln>
        </p:spPr>
        <p:txBody>
          <a:bodyPr spcFirstLastPara="1" wrap="square" lIns="121875" tIns="60925" rIns="121875" bIns="60925" anchor="b" anchorCtr="0">
            <a:normAutofit/>
          </a:bodyPr>
          <a:lstStyle>
            <a:lvl1pPr lvl="0" algn="r" rtl="1">
              <a:lnSpc>
                <a:spcPct val="85000"/>
              </a:lnSpc>
              <a:spcBef>
                <a:spcPts val="0"/>
              </a:spcBef>
              <a:spcAft>
                <a:spcPts val="0"/>
              </a:spcAft>
              <a:buClr>
                <a:srgbClr val="31521B"/>
              </a:buClr>
              <a:buSzPts val="4400"/>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57"/>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64" name="Google Shape;164;p57"/>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65" name="Google Shape;165;p57"/>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lvl="0" indent="0" algn="l" rtl="1">
              <a:spcBef>
                <a:spcPts val="0"/>
              </a:spcBef>
              <a:buNone/>
              <a:defRPr sz="1200">
                <a:solidFill>
                  <a:srgbClr val="222F28"/>
                </a:solidFill>
                <a:latin typeface="Tahoma"/>
                <a:ea typeface="Tahoma"/>
                <a:cs typeface="Tahoma"/>
                <a:sym typeface="Tahoma"/>
              </a:defRPr>
            </a:lvl1pPr>
            <a:lvl2pPr marL="0" lvl="1" indent="0" algn="l" rtl="1">
              <a:spcBef>
                <a:spcPts val="0"/>
              </a:spcBef>
              <a:buNone/>
              <a:defRPr sz="1200">
                <a:solidFill>
                  <a:srgbClr val="222F28"/>
                </a:solidFill>
                <a:latin typeface="Tahoma"/>
                <a:ea typeface="Tahoma"/>
                <a:cs typeface="Tahoma"/>
                <a:sym typeface="Tahoma"/>
              </a:defRPr>
            </a:lvl2pPr>
            <a:lvl3pPr marL="0" lvl="2" indent="0" algn="l" rtl="1">
              <a:spcBef>
                <a:spcPts val="0"/>
              </a:spcBef>
              <a:buNone/>
              <a:defRPr sz="1200">
                <a:solidFill>
                  <a:srgbClr val="222F28"/>
                </a:solidFill>
                <a:latin typeface="Tahoma"/>
                <a:ea typeface="Tahoma"/>
                <a:cs typeface="Tahoma"/>
                <a:sym typeface="Tahoma"/>
              </a:defRPr>
            </a:lvl3pPr>
            <a:lvl4pPr marL="0" lvl="3" indent="0" algn="l" rtl="1">
              <a:spcBef>
                <a:spcPts val="0"/>
              </a:spcBef>
              <a:buNone/>
              <a:defRPr sz="1200">
                <a:solidFill>
                  <a:srgbClr val="222F28"/>
                </a:solidFill>
                <a:latin typeface="Tahoma"/>
                <a:ea typeface="Tahoma"/>
                <a:cs typeface="Tahoma"/>
                <a:sym typeface="Tahoma"/>
              </a:defRPr>
            </a:lvl4pPr>
            <a:lvl5pPr marL="0" lvl="4" indent="0" algn="l" rtl="1">
              <a:spcBef>
                <a:spcPts val="0"/>
              </a:spcBef>
              <a:buNone/>
              <a:defRPr sz="1200">
                <a:solidFill>
                  <a:srgbClr val="222F28"/>
                </a:solidFill>
                <a:latin typeface="Tahoma"/>
                <a:ea typeface="Tahoma"/>
                <a:cs typeface="Tahoma"/>
                <a:sym typeface="Tahoma"/>
              </a:defRPr>
            </a:lvl5pPr>
            <a:lvl6pPr marL="0" lvl="5" indent="0" algn="l" rtl="1">
              <a:spcBef>
                <a:spcPts val="0"/>
              </a:spcBef>
              <a:buNone/>
              <a:defRPr sz="1200">
                <a:solidFill>
                  <a:srgbClr val="222F28"/>
                </a:solidFill>
                <a:latin typeface="Tahoma"/>
                <a:ea typeface="Tahoma"/>
                <a:cs typeface="Tahoma"/>
                <a:sym typeface="Tahoma"/>
              </a:defRPr>
            </a:lvl6pPr>
            <a:lvl7pPr marL="0" lvl="6" indent="0" algn="l" rtl="1">
              <a:spcBef>
                <a:spcPts val="0"/>
              </a:spcBef>
              <a:buNone/>
              <a:defRPr sz="1200">
                <a:solidFill>
                  <a:srgbClr val="222F28"/>
                </a:solidFill>
                <a:latin typeface="Tahoma"/>
                <a:ea typeface="Tahoma"/>
                <a:cs typeface="Tahoma"/>
                <a:sym typeface="Tahoma"/>
              </a:defRPr>
            </a:lvl7pPr>
            <a:lvl8pPr marL="0" lvl="7" indent="0" algn="l" rtl="1">
              <a:spcBef>
                <a:spcPts val="0"/>
              </a:spcBef>
              <a:buNone/>
              <a:defRPr sz="1200">
                <a:solidFill>
                  <a:srgbClr val="222F28"/>
                </a:solidFill>
                <a:latin typeface="Tahoma"/>
                <a:ea typeface="Tahoma"/>
                <a:cs typeface="Tahoma"/>
                <a:sym typeface="Tahoma"/>
              </a:defRPr>
            </a:lvl8pPr>
            <a:lvl9pPr marL="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ריק" type="blank">
  <p:cSld name="BLANK">
    <p:spTree>
      <p:nvGrpSpPr>
        <p:cNvPr id="1" name="Shape 166"/>
        <p:cNvGrpSpPr/>
        <p:nvPr/>
      </p:nvGrpSpPr>
      <p:grpSpPr>
        <a:xfrm>
          <a:off x="0" y="0"/>
          <a:ext cx="0" cy="0"/>
          <a:chOff x="0" y="0"/>
          <a:chExt cx="0" cy="0"/>
        </a:xfrm>
      </p:grpSpPr>
      <p:sp>
        <p:nvSpPr>
          <p:cNvPr id="167" name="Google Shape;167;p58"/>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68" name="Google Shape;168;p58"/>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69" name="Google Shape;169;p58"/>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lvl="0" indent="0" algn="l" rtl="1">
              <a:spcBef>
                <a:spcPts val="0"/>
              </a:spcBef>
              <a:buNone/>
              <a:defRPr sz="1200">
                <a:solidFill>
                  <a:srgbClr val="222F28"/>
                </a:solidFill>
                <a:latin typeface="Tahoma"/>
                <a:ea typeface="Tahoma"/>
                <a:cs typeface="Tahoma"/>
                <a:sym typeface="Tahoma"/>
              </a:defRPr>
            </a:lvl1pPr>
            <a:lvl2pPr marL="0" lvl="1" indent="0" algn="l" rtl="1">
              <a:spcBef>
                <a:spcPts val="0"/>
              </a:spcBef>
              <a:buNone/>
              <a:defRPr sz="1200">
                <a:solidFill>
                  <a:srgbClr val="222F28"/>
                </a:solidFill>
                <a:latin typeface="Tahoma"/>
                <a:ea typeface="Tahoma"/>
                <a:cs typeface="Tahoma"/>
                <a:sym typeface="Tahoma"/>
              </a:defRPr>
            </a:lvl2pPr>
            <a:lvl3pPr marL="0" lvl="2" indent="0" algn="l" rtl="1">
              <a:spcBef>
                <a:spcPts val="0"/>
              </a:spcBef>
              <a:buNone/>
              <a:defRPr sz="1200">
                <a:solidFill>
                  <a:srgbClr val="222F28"/>
                </a:solidFill>
                <a:latin typeface="Tahoma"/>
                <a:ea typeface="Tahoma"/>
                <a:cs typeface="Tahoma"/>
                <a:sym typeface="Tahoma"/>
              </a:defRPr>
            </a:lvl3pPr>
            <a:lvl4pPr marL="0" lvl="3" indent="0" algn="l" rtl="1">
              <a:spcBef>
                <a:spcPts val="0"/>
              </a:spcBef>
              <a:buNone/>
              <a:defRPr sz="1200">
                <a:solidFill>
                  <a:srgbClr val="222F28"/>
                </a:solidFill>
                <a:latin typeface="Tahoma"/>
                <a:ea typeface="Tahoma"/>
                <a:cs typeface="Tahoma"/>
                <a:sym typeface="Tahoma"/>
              </a:defRPr>
            </a:lvl4pPr>
            <a:lvl5pPr marL="0" lvl="4" indent="0" algn="l" rtl="1">
              <a:spcBef>
                <a:spcPts val="0"/>
              </a:spcBef>
              <a:buNone/>
              <a:defRPr sz="1200">
                <a:solidFill>
                  <a:srgbClr val="222F28"/>
                </a:solidFill>
                <a:latin typeface="Tahoma"/>
                <a:ea typeface="Tahoma"/>
                <a:cs typeface="Tahoma"/>
                <a:sym typeface="Tahoma"/>
              </a:defRPr>
            </a:lvl5pPr>
            <a:lvl6pPr marL="0" lvl="5" indent="0" algn="l" rtl="1">
              <a:spcBef>
                <a:spcPts val="0"/>
              </a:spcBef>
              <a:buNone/>
              <a:defRPr sz="1200">
                <a:solidFill>
                  <a:srgbClr val="222F28"/>
                </a:solidFill>
                <a:latin typeface="Tahoma"/>
                <a:ea typeface="Tahoma"/>
                <a:cs typeface="Tahoma"/>
                <a:sym typeface="Tahoma"/>
              </a:defRPr>
            </a:lvl6pPr>
            <a:lvl7pPr marL="0" lvl="6" indent="0" algn="l" rtl="1">
              <a:spcBef>
                <a:spcPts val="0"/>
              </a:spcBef>
              <a:buNone/>
              <a:defRPr sz="1200">
                <a:solidFill>
                  <a:srgbClr val="222F28"/>
                </a:solidFill>
                <a:latin typeface="Tahoma"/>
                <a:ea typeface="Tahoma"/>
                <a:cs typeface="Tahoma"/>
                <a:sym typeface="Tahoma"/>
              </a:defRPr>
            </a:lvl7pPr>
            <a:lvl8pPr marL="0" lvl="7" indent="0" algn="l" rtl="1">
              <a:spcBef>
                <a:spcPts val="0"/>
              </a:spcBef>
              <a:buNone/>
              <a:defRPr sz="1200">
                <a:solidFill>
                  <a:srgbClr val="222F28"/>
                </a:solidFill>
                <a:latin typeface="Tahoma"/>
                <a:ea typeface="Tahoma"/>
                <a:cs typeface="Tahoma"/>
                <a:sym typeface="Tahoma"/>
              </a:defRPr>
            </a:lvl8pPr>
            <a:lvl9pPr marL="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תוכן עם כיתוב" type="objTx">
  <p:cSld name="OBJECT_WITH_CAPTION_TEXT">
    <p:spTree>
      <p:nvGrpSpPr>
        <p:cNvPr id="1" name="Shape 170"/>
        <p:cNvGrpSpPr/>
        <p:nvPr/>
      </p:nvGrpSpPr>
      <p:grpSpPr>
        <a:xfrm>
          <a:off x="0" y="0"/>
          <a:ext cx="0" cy="0"/>
          <a:chOff x="0" y="0"/>
          <a:chExt cx="0" cy="0"/>
        </a:xfrm>
      </p:grpSpPr>
      <p:sp>
        <p:nvSpPr>
          <p:cNvPr id="171" name="Google Shape;171;p59"/>
          <p:cNvSpPr/>
          <p:nvPr/>
        </p:nvSpPr>
        <p:spPr>
          <a:xfrm flipH="1">
            <a:off x="304721" y="0"/>
            <a:ext cx="7922736" cy="6858000"/>
          </a:xfrm>
          <a:prstGeom prst="rect">
            <a:avLst/>
          </a:prstGeom>
          <a:gradFill>
            <a:gsLst>
              <a:gs pos="0">
                <a:srgbClr val="FFFFFF">
                  <a:alpha val="0"/>
                </a:srgbClr>
              </a:gs>
              <a:gs pos="100000">
                <a:srgbClr val="FFFFFF">
                  <a:alpha val="54901"/>
                </a:srgbClr>
              </a:gs>
            </a:gsLst>
            <a:lin ang="7800000" scaled="0"/>
          </a:gradFill>
          <a:ln>
            <a:noFill/>
          </a:ln>
        </p:spPr>
        <p:txBody>
          <a:bodyPr spcFirstLastPara="1" wrap="square" lIns="121875" tIns="60925" rIns="121875" bIns="60925" anchor="ctr" anchorCtr="0">
            <a:noAutofit/>
          </a:bodyPr>
          <a:lstStyle/>
          <a:p>
            <a:pPr marL="0" marR="0" lvl="0" indent="0" algn="ctr" rtl="1">
              <a:spcBef>
                <a:spcPts val="0"/>
              </a:spcBef>
              <a:spcAft>
                <a:spcPts val="0"/>
              </a:spcAft>
              <a:buNone/>
            </a:pPr>
            <a:endParaRPr sz="2400">
              <a:solidFill>
                <a:schemeClr val="lt1"/>
              </a:solidFill>
              <a:latin typeface="Tahoma"/>
              <a:ea typeface="Tahoma"/>
              <a:cs typeface="Tahoma"/>
              <a:sym typeface="Tahoma"/>
            </a:endParaRPr>
          </a:p>
        </p:txBody>
      </p:sp>
      <p:sp>
        <p:nvSpPr>
          <p:cNvPr id="172" name="Google Shape;172;p59"/>
          <p:cNvSpPr txBox="1">
            <a:spLocks noGrp="1"/>
          </p:cNvSpPr>
          <p:nvPr>
            <p:ph type="title"/>
          </p:nvPr>
        </p:nvSpPr>
        <p:spPr>
          <a:xfrm flipH="1">
            <a:off x="8381286" y="1701800"/>
            <a:ext cx="3351927" cy="2844800"/>
          </a:xfrm>
          <a:prstGeom prst="rect">
            <a:avLst/>
          </a:prstGeom>
          <a:noFill/>
          <a:ln>
            <a:noFill/>
          </a:ln>
        </p:spPr>
        <p:txBody>
          <a:bodyPr spcFirstLastPara="1" wrap="square" lIns="121875" tIns="60925" rIns="121875" bIns="60925" anchor="b" anchorCtr="0">
            <a:normAutofit/>
          </a:bodyPr>
          <a:lstStyle>
            <a:lvl1pPr lvl="0" algn="r" rtl="1">
              <a:lnSpc>
                <a:spcPct val="85000"/>
              </a:lnSpc>
              <a:spcBef>
                <a:spcPts val="0"/>
              </a:spcBef>
              <a:spcAft>
                <a:spcPts val="0"/>
              </a:spcAft>
              <a:buClr>
                <a:srgbClr val="31521B"/>
              </a:buClr>
              <a:buSzPts val="2000"/>
              <a:buFont typeface="Tahoma"/>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59"/>
          <p:cNvSpPr txBox="1">
            <a:spLocks noGrp="1"/>
          </p:cNvSpPr>
          <p:nvPr>
            <p:ph type="body" idx="1"/>
          </p:nvPr>
        </p:nvSpPr>
        <p:spPr>
          <a:xfrm flipH="1">
            <a:off x="914162" y="482600"/>
            <a:ext cx="6805427" cy="5892800"/>
          </a:xfrm>
          <a:prstGeom prst="rect">
            <a:avLst/>
          </a:prstGeom>
          <a:noFill/>
          <a:ln>
            <a:noFill/>
          </a:ln>
        </p:spPr>
        <p:txBody>
          <a:bodyPr spcFirstLastPara="1" wrap="square" lIns="121875" tIns="60925" rIns="121875" bIns="60925" anchor="t" anchorCtr="0">
            <a:normAutofit/>
          </a:bodyPr>
          <a:lstStyle>
            <a:lvl1pPr marL="457200" lvl="0" indent="-381000" algn="r" rtl="1">
              <a:lnSpc>
                <a:spcPct val="95000"/>
              </a:lnSpc>
              <a:spcBef>
                <a:spcPts val="1866"/>
              </a:spcBef>
              <a:spcAft>
                <a:spcPts val="0"/>
              </a:spcAft>
              <a:buSzPts val="2400"/>
              <a:buChar char="•"/>
              <a:defRPr sz="2400"/>
            </a:lvl1pPr>
            <a:lvl2pPr marL="914400" lvl="1" indent="-355600" algn="r" rtl="1">
              <a:lnSpc>
                <a:spcPct val="95000"/>
              </a:lnSpc>
              <a:spcBef>
                <a:spcPts val="1066"/>
              </a:spcBef>
              <a:spcAft>
                <a:spcPts val="0"/>
              </a:spcAft>
              <a:buSzPts val="2000"/>
              <a:buChar char="–"/>
              <a:defRPr sz="2000"/>
            </a:lvl2pPr>
            <a:lvl3pPr marL="1371600" lvl="2" indent="-342900" algn="r" rtl="1">
              <a:lnSpc>
                <a:spcPct val="95000"/>
              </a:lnSpc>
              <a:spcBef>
                <a:spcPts val="1066"/>
              </a:spcBef>
              <a:spcAft>
                <a:spcPts val="0"/>
              </a:spcAft>
              <a:buSzPts val="1800"/>
              <a:buChar char="–"/>
              <a:defRPr sz="1800"/>
            </a:lvl3pPr>
            <a:lvl4pPr marL="1828800" lvl="3" indent="-342900" algn="r" rtl="1">
              <a:lnSpc>
                <a:spcPct val="95000"/>
              </a:lnSpc>
              <a:spcBef>
                <a:spcPts val="1066"/>
              </a:spcBef>
              <a:spcAft>
                <a:spcPts val="0"/>
              </a:spcAft>
              <a:buSzPts val="1800"/>
              <a:buChar char="–"/>
              <a:defRPr sz="1800"/>
            </a:lvl4pPr>
            <a:lvl5pPr marL="2286000" lvl="4" indent="-342900" algn="r" rtl="1">
              <a:lnSpc>
                <a:spcPct val="95000"/>
              </a:lnSpc>
              <a:spcBef>
                <a:spcPts val="1066"/>
              </a:spcBef>
              <a:spcAft>
                <a:spcPts val="0"/>
              </a:spcAft>
              <a:buSzPts val="1800"/>
              <a:buChar char="–"/>
              <a:defRPr sz="1800"/>
            </a:lvl5pPr>
            <a:lvl6pPr marL="2743200" lvl="5" indent="-331470" algn="r" rtl="1">
              <a:lnSpc>
                <a:spcPct val="95000"/>
              </a:lnSpc>
              <a:spcBef>
                <a:spcPts val="1066"/>
              </a:spcBef>
              <a:spcAft>
                <a:spcPts val="0"/>
              </a:spcAft>
              <a:buSzPts val="1620"/>
              <a:buChar char="–"/>
              <a:defRPr sz="1800"/>
            </a:lvl6pPr>
            <a:lvl7pPr marL="3200400" lvl="6" indent="-331470" algn="r" rtl="1">
              <a:lnSpc>
                <a:spcPct val="95000"/>
              </a:lnSpc>
              <a:spcBef>
                <a:spcPts val="1066"/>
              </a:spcBef>
              <a:spcAft>
                <a:spcPts val="0"/>
              </a:spcAft>
              <a:buSzPts val="1620"/>
              <a:buChar char="–"/>
              <a:defRPr sz="1800"/>
            </a:lvl7pPr>
            <a:lvl8pPr marL="3657600" lvl="7" indent="-331470" algn="r" rtl="1">
              <a:lnSpc>
                <a:spcPct val="95000"/>
              </a:lnSpc>
              <a:spcBef>
                <a:spcPts val="1066"/>
              </a:spcBef>
              <a:spcAft>
                <a:spcPts val="0"/>
              </a:spcAft>
              <a:buSzPts val="1620"/>
              <a:buChar char="–"/>
              <a:defRPr sz="1800"/>
            </a:lvl8pPr>
            <a:lvl9pPr marL="4114800" lvl="8" indent="-228600" algn="r" rtl="1">
              <a:lnSpc>
                <a:spcPct val="95000"/>
              </a:lnSpc>
              <a:spcBef>
                <a:spcPts val="1066"/>
              </a:spcBef>
              <a:spcAft>
                <a:spcPts val="0"/>
              </a:spcAft>
              <a:buSzPts val="1620"/>
              <a:buNone/>
              <a:defRPr sz="1800"/>
            </a:lvl9pPr>
          </a:lstStyle>
          <a:p>
            <a:endParaRPr/>
          </a:p>
        </p:txBody>
      </p:sp>
      <p:sp>
        <p:nvSpPr>
          <p:cNvPr id="174" name="Google Shape;174;p59"/>
          <p:cNvSpPr txBox="1">
            <a:spLocks noGrp="1"/>
          </p:cNvSpPr>
          <p:nvPr>
            <p:ph type="body" idx="2"/>
          </p:nvPr>
        </p:nvSpPr>
        <p:spPr>
          <a:xfrm flipH="1">
            <a:off x="8381286" y="4648200"/>
            <a:ext cx="3351927" cy="1727200"/>
          </a:xfrm>
          <a:prstGeom prst="rect">
            <a:avLst/>
          </a:prstGeom>
          <a:noFill/>
          <a:ln>
            <a:noFill/>
          </a:ln>
        </p:spPr>
        <p:txBody>
          <a:bodyPr spcFirstLastPara="1" wrap="square" lIns="121875" tIns="60925" rIns="121875" bIns="60925" anchor="t" anchorCtr="0">
            <a:normAutofit/>
          </a:bodyPr>
          <a:lstStyle>
            <a:lvl1pPr marL="457200" lvl="0" indent="-228600" algn="r" rtl="1">
              <a:lnSpc>
                <a:spcPct val="95000"/>
              </a:lnSpc>
              <a:spcBef>
                <a:spcPts val="1200"/>
              </a:spcBef>
              <a:spcAft>
                <a:spcPts val="0"/>
              </a:spcAft>
              <a:buSzPts val="1600"/>
              <a:buNone/>
              <a:defRPr sz="1600"/>
            </a:lvl1pPr>
            <a:lvl2pPr marL="914400" lvl="1" indent="-228600" algn="r" rtl="1">
              <a:lnSpc>
                <a:spcPct val="95000"/>
              </a:lnSpc>
              <a:spcBef>
                <a:spcPts val="1066"/>
              </a:spcBef>
              <a:spcAft>
                <a:spcPts val="0"/>
              </a:spcAft>
              <a:buSzPts val="1600"/>
              <a:buNone/>
              <a:defRPr sz="1600"/>
            </a:lvl2pPr>
            <a:lvl3pPr marL="1371600" lvl="2" indent="-228600" algn="r" rtl="1">
              <a:lnSpc>
                <a:spcPct val="95000"/>
              </a:lnSpc>
              <a:spcBef>
                <a:spcPts val="1066"/>
              </a:spcBef>
              <a:spcAft>
                <a:spcPts val="0"/>
              </a:spcAft>
              <a:buSzPts val="1300"/>
              <a:buNone/>
              <a:defRPr sz="1300"/>
            </a:lvl3pPr>
            <a:lvl4pPr marL="1828800" lvl="3" indent="-228600" algn="r" rtl="1">
              <a:lnSpc>
                <a:spcPct val="95000"/>
              </a:lnSpc>
              <a:spcBef>
                <a:spcPts val="1066"/>
              </a:spcBef>
              <a:spcAft>
                <a:spcPts val="0"/>
              </a:spcAft>
              <a:buSzPts val="1200"/>
              <a:buNone/>
              <a:defRPr sz="1200"/>
            </a:lvl4pPr>
            <a:lvl5pPr marL="2286000" lvl="4" indent="-228600" algn="r" rtl="1">
              <a:lnSpc>
                <a:spcPct val="95000"/>
              </a:lnSpc>
              <a:spcBef>
                <a:spcPts val="1066"/>
              </a:spcBef>
              <a:spcAft>
                <a:spcPts val="0"/>
              </a:spcAft>
              <a:buSzPts val="1200"/>
              <a:buNone/>
              <a:defRPr sz="1200"/>
            </a:lvl5pPr>
            <a:lvl6pPr marL="2743200" lvl="5" indent="-228600" algn="r" rtl="1">
              <a:lnSpc>
                <a:spcPct val="95000"/>
              </a:lnSpc>
              <a:spcBef>
                <a:spcPts val="1066"/>
              </a:spcBef>
              <a:spcAft>
                <a:spcPts val="0"/>
              </a:spcAft>
              <a:buSzPts val="1080"/>
              <a:buNone/>
              <a:defRPr sz="1200"/>
            </a:lvl6pPr>
            <a:lvl7pPr marL="3200400" lvl="6" indent="-228600" algn="r" rtl="1">
              <a:lnSpc>
                <a:spcPct val="95000"/>
              </a:lnSpc>
              <a:spcBef>
                <a:spcPts val="1066"/>
              </a:spcBef>
              <a:spcAft>
                <a:spcPts val="0"/>
              </a:spcAft>
              <a:buSzPts val="1080"/>
              <a:buNone/>
              <a:defRPr sz="1200"/>
            </a:lvl7pPr>
            <a:lvl8pPr marL="3657600" lvl="7" indent="-228600" algn="r" rtl="1">
              <a:lnSpc>
                <a:spcPct val="95000"/>
              </a:lnSpc>
              <a:spcBef>
                <a:spcPts val="1066"/>
              </a:spcBef>
              <a:spcAft>
                <a:spcPts val="0"/>
              </a:spcAft>
              <a:buSzPts val="1080"/>
              <a:buNone/>
              <a:defRPr sz="1200"/>
            </a:lvl8pPr>
            <a:lvl9pPr marL="4114800" lvl="8" indent="-228600" algn="r" rtl="1">
              <a:lnSpc>
                <a:spcPct val="95000"/>
              </a:lnSpc>
              <a:spcBef>
                <a:spcPts val="1066"/>
              </a:spcBef>
              <a:spcAft>
                <a:spcPts val="0"/>
              </a:spcAft>
              <a:buSzPts val="1080"/>
              <a:buNone/>
              <a:defRPr sz="1200"/>
            </a:lvl9pPr>
          </a:lstStyle>
          <a:p>
            <a:endParaRPr/>
          </a:p>
        </p:txBody>
      </p:sp>
      <p:sp>
        <p:nvSpPr>
          <p:cNvPr id="175" name="Google Shape;175;p59"/>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76" name="Google Shape;176;p59"/>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77" name="Google Shape;177;p59"/>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marR="0" lvl="0" indent="0" algn="l" rtl="1">
              <a:spcBef>
                <a:spcPts val="0"/>
              </a:spcBef>
              <a:buNone/>
              <a:defRPr sz="1200">
                <a:solidFill>
                  <a:srgbClr val="222F28"/>
                </a:solidFill>
                <a:latin typeface="Tahoma"/>
                <a:ea typeface="Tahoma"/>
                <a:cs typeface="Tahoma"/>
                <a:sym typeface="Tahoma"/>
              </a:defRPr>
            </a:lvl1pPr>
            <a:lvl2pPr marL="0" marR="0" lvl="1" indent="0" algn="l" rtl="1">
              <a:spcBef>
                <a:spcPts val="0"/>
              </a:spcBef>
              <a:buNone/>
              <a:defRPr sz="1200">
                <a:solidFill>
                  <a:srgbClr val="222F28"/>
                </a:solidFill>
                <a:latin typeface="Tahoma"/>
                <a:ea typeface="Tahoma"/>
                <a:cs typeface="Tahoma"/>
                <a:sym typeface="Tahoma"/>
              </a:defRPr>
            </a:lvl2pPr>
            <a:lvl3pPr marL="0" marR="0" lvl="2" indent="0" algn="l" rtl="1">
              <a:spcBef>
                <a:spcPts val="0"/>
              </a:spcBef>
              <a:buNone/>
              <a:defRPr sz="1200">
                <a:solidFill>
                  <a:srgbClr val="222F28"/>
                </a:solidFill>
                <a:latin typeface="Tahoma"/>
                <a:ea typeface="Tahoma"/>
                <a:cs typeface="Tahoma"/>
                <a:sym typeface="Tahoma"/>
              </a:defRPr>
            </a:lvl3pPr>
            <a:lvl4pPr marL="0" marR="0" lvl="3" indent="0" algn="l" rtl="1">
              <a:spcBef>
                <a:spcPts val="0"/>
              </a:spcBef>
              <a:buNone/>
              <a:defRPr sz="1200">
                <a:solidFill>
                  <a:srgbClr val="222F28"/>
                </a:solidFill>
                <a:latin typeface="Tahoma"/>
                <a:ea typeface="Tahoma"/>
                <a:cs typeface="Tahoma"/>
                <a:sym typeface="Tahoma"/>
              </a:defRPr>
            </a:lvl4pPr>
            <a:lvl5pPr marL="0" marR="0" lvl="4" indent="0" algn="l" rtl="1">
              <a:spcBef>
                <a:spcPts val="0"/>
              </a:spcBef>
              <a:buNone/>
              <a:defRPr sz="1200">
                <a:solidFill>
                  <a:srgbClr val="222F28"/>
                </a:solidFill>
                <a:latin typeface="Tahoma"/>
                <a:ea typeface="Tahoma"/>
                <a:cs typeface="Tahoma"/>
                <a:sym typeface="Tahoma"/>
              </a:defRPr>
            </a:lvl5pPr>
            <a:lvl6pPr marL="0" marR="0" lvl="5" indent="0" algn="l" rtl="1">
              <a:spcBef>
                <a:spcPts val="0"/>
              </a:spcBef>
              <a:buNone/>
              <a:defRPr sz="1200">
                <a:solidFill>
                  <a:srgbClr val="222F28"/>
                </a:solidFill>
                <a:latin typeface="Tahoma"/>
                <a:ea typeface="Tahoma"/>
                <a:cs typeface="Tahoma"/>
                <a:sym typeface="Tahoma"/>
              </a:defRPr>
            </a:lvl6pPr>
            <a:lvl7pPr marL="0" marR="0" lvl="6" indent="0" algn="l" rtl="1">
              <a:spcBef>
                <a:spcPts val="0"/>
              </a:spcBef>
              <a:buNone/>
              <a:defRPr sz="1200">
                <a:solidFill>
                  <a:srgbClr val="222F28"/>
                </a:solidFill>
                <a:latin typeface="Tahoma"/>
                <a:ea typeface="Tahoma"/>
                <a:cs typeface="Tahoma"/>
                <a:sym typeface="Tahoma"/>
              </a:defRPr>
            </a:lvl7pPr>
            <a:lvl8pPr marL="0" marR="0" lvl="7" indent="0" algn="l" rtl="1">
              <a:spcBef>
                <a:spcPts val="0"/>
              </a:spcBef>
              <a:buNone/>
              <a:defRPr sz="1200">
                <a:solidFill>
                  <a:srgbClr val="222F28"/>
                </a:solidFill>
                <a:latin typeface="Tahoma"/>
                <a:ea typeface="Tahoma"/>
                <a:cs typeface="Tahoma"/>
                <a:sym typeface="Tahoma"/>
              </a:defRPr>
            </a:lvl8pPr>
            <a:lvl9pPr marL="0" marR="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TITLE">
    <p:spTree>
      <p:nvGrpSpPr>
        <p:cNvPr id="1" name="Shape 23"/>
        <p:cNvGrpSpPr/>
        <p:nvPr/>
      </p:nvGrpSpPr>
      <p:grpSpPr>
        <a:xfrm>
          <a:off x="0" y="0"/>
          <a:ext cx="0" cy="0"/>
          <a:chOff x="0" y="0"/>
          <a:chExt cx="0" cy="0"/>
        </a:xfrm>
      </p:grpSpPr>
      <p:sp>
        <p:nvSpPr>
          <p:cNvPr id="24" name="Google Shape;24;p73"/>
          <p:cNvSpPr/>
          <p:nvPr/>
        </p:nvSpPr>
        <p:spPr>
          <a:xfrm flipH="1">
            <a:off x="0" y="0"/>
            <a:ext cx="12188825" cy="6858000"/>
          </a:xfrm>
          <a:prstGeom prst="rect">
            <a:avLst/>
          </a:prstGeom>
          <a:blipFill rotWithShape="1">
            <a:blip r:embed="rId2">
              <a:alphaModFix amt="45000"/>
            </a:blip>
            <a:tile tx="-31750" ty="-120650" sx="100000" sy="100000" flip="xy" algn="tl"/>
          </a:blip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25" name="Google Shape;25;p73"/>
          <p:cNvSpPr/>
          <p:nvPr/>
        </p:nvSpPr>
        <p:spPr>
          <a:xfrm flipH="1">
            <a:off x="1307528" y="1267730"/>
            <a:ext cx="9573768" cy="4307950"/>
          </a:xfrm>
          <a:prstGeom prst="rect">
            <a:avLst/>
          </a:prstGeom>
          <a:solidFill>
            <a:schemeClr val="lt1"/>
          </a:solidFill>
          <a:ln w="9525" cap="flat" cmpd="sng">
            <a:solidFill>
              <a:srgbClr val="FEFEFE"/>
            </a:solidFill>
            <a:prstDash val="solid"/>
            <a:round/>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26" name="Google Shape;26;p73"/>
          <p:cNvSpPr/>
          <p:nvPr/>
        </p:nvSpPr>
        <p:spPr>
          <a:xfrm flipH="1">
            <a:off x="1447422" y="1411615"/>
            <a:ext cx="9293979" cy="4034770"/>
          </a:xfrm>
          <a:prstGeom prst="rect">
            <a:avLst/>
          </a:prstGeom>
          <a:solidFill>
            <a:schemeClr val="dk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27" name="Google Shape;27;p73"/>
          <p:cNvSpPr/>
          <p:nvPr/>
        </p:nvSpPr>
        <p:spPr>
          <a:xfrm flipH="1">
            <a:off x="5134543" y="1267730"/>
            <a:ext cx="1919740" cy="731520"/>
          </a:xfrm>
          <a:prstGeom prst="rect">
            <a:avLst/>
          </a:prstGeom>
          <a:solidFill>
            <a:schemeClr val="accent1"/>
          </a:solidFill>
          <a:ln>
            <a:noFill/>
          </a:ln>
          <a:effectLst>
            <a:outerShdw blurRad="50800" dist="12700" dir="5400000" algn="t" rotWithShape="0">
              <a:srgbClr val="000000">
                <a:alpha val="40000"/>
              </a:srgbClr>
            </a:outerShdw>
          </a:effectLst>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grpSp>
        <p:nvGrpSpPr>
          <p:cNvPr id="28" name="Google Shape;28;p73"/>
          <p:cNvGrpSpPr/>
          <p:nvPr/>
        </p:nvGrpSpPr>
        <p:grpSpPr>
          <a:xfrm flipH="1">
            <a:off x="5248815" y="1267733"/>
            <a:ext cx="1691199" cy="645295"/>
            <a:chOff x="5318306" y="1386268"/>
            <a:chExt cx="1567331" cy="645295"/>
          </a:xfrm>
        </p:grpSpPr>
        <p:cxnSp>
          <p:nvCxnSpPr>
            <p:cNvPr id="29" name="Google Shape;29;p73"/>
            <p:cNvCxnSpPr/>
            <p:nvPr/>
          </p:nvCxnSpPr>
          <p:spPr>
            <a:xfrm>
              <a:off x="5318306"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30" name="Google Shape;30;p73"/>
            <p:cNvCxnSpPr/>
            <p:nvPr/>
          </p:nvCxnSpPr>
          <p:spPr>
            <a:xfrm>
              <a:off x="6885637"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31" name="Google Shape;31;p73"/>
            <p:cNvCxnSpPr/>
            <p:nvPr/>
          </p:nvCxnSpPr>
          <p:spPr>
            <a:xfrm>
              <a:off x="5318306" y="2031563"/>
              <a:ext cx="1567331" cy="0"/>
            </a:xfrm>
            <a:prstGeom prst="straightConnector1">
              <a:avLst/>
            </a:prstGeom>
            <a:solidFill>
              <a:srgbClr val="FEFEFE"/>
            </a:solidFill>
            <a:ln w="9525" cap="flat" cmpd="sng">
              <a:solidFill>
                <a:srgbClr val="FFFFFF"/>
              </a:solidFill>
              <a:prstDash val="solid"/>
              <a:miter lim="800000"/>
              <a:headEnd type="none" w="sm" len="sm"/>
              <a:tailEnd type="none" w="sm" len="sm"/>
            </a:ln>
          </p:spPr>
        </p:cxnSp>
      </p:grpSp>
      <p:sp>
        <p:nvSpPr>
          <p:cNvPr id="32" name="Google Shape;32;p73"/>
          <p:cNvSpPr txBox="1">
            <a:spLocks noGrp="1"/>
          </p:cNvSpPr>
          <p:nvPr>
            <p:ph type="ctrTitle"/>
          </p:nvPr>
        </p:nvSpPr>
        <p:spPr>
          <a:xfrm flipH="1">
            <a:off x="1561300" y="2091263"/>
            <a:ext cx="9066224" cy="2590800"/>
          </a:xfrm>
          <a:prstGeom prst="rect">
            <a:avLst/>
          </a:prstGeom>
          <a:noFill/>
          <a:ln>
            <a:noFill/>
          </a:ln>
        </p:spPr>
        <p:txBody>
          <a:bodyPr spcFirstLastPara="1" wrap="square" lIns="91425" tIns="45700" rIns="91425" bIns="45700" anchor="ctr" anchorCtr="0">
            <a:noAutofit/>
          </a:bodyPr>
          <a:lstStyle>
            <a:lvl1pPr lvl="0" algn="ctr" rtl="1">
              <a:lnSpc>
                <a:spcPct val="83000"/>
              </a:lnSpc>
              <a:spcBef>
                <a:spcPts val="0"/>
              </a:spcBef>
              <a:spcAft>
                <a:spcPts val="0"/>
              </a:spcAft>
              <a:buClr>
                <a:schemeClr val="lt1"/>
              </a:buClr>
              <a:buSzPts val="7196"/>
              <a:buFont typeface="Tahoma"/>
              <a:buNone/>
              <a:defRPr sz="7196" b="0" cap="none">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73"/>
          <p:cNvSpPr txBox="1">
            <a:spLocks noGrp="1"/>
          </p:cNvSpPr>
          <p:nvPr>
            <p:ph type="subTitle" idx="1"/>
          </p:nvPr>
        </p:nvSpPr>
        <p:spPr>
          <a:xfrm flipH="1">
            <a:off x="1558646" y="4682065"/>
            <a:ext cx="9068486" cy="457201"/>
          </a:xfrm>
          <a:prstGeom prst="rect">
            <a:avLst/>
          </a:prstGeom>
          <a:noFill/>
          <a:ln>
            <a:noFill/>
          </a:ln>
        </p:spPr>
        <p:txBody>
          <a:bodyPr spcFirstLastPara="1" wrap="square" lIns="91425" tIns="45700" rIns="91425" bIns="45700" anchor="t" anchorCtr="0">
            <a:normAutofit/>
          </a:bodyPr>
          <a:lstStyle>
            <a:lvl1pPr lvl="0" algn="ctr" rtl="1">
              <a:lnSpc>
                <a:spcPct val="100000"/>
              </a:lnSpc>
              <a:spcBef>
                <a:spcPts val="0"/>
              </a:spcBef>
              <a:spcAft>
                <a:spcPts val="0"/>
              </a:spcAft>
              <a:buSzPts val="1600"/>
              <a:buNone/>
              <a:defRPr sz="1600">
                <a:solidFill>
                  <a:schemeClr val="lt2"/>
                </a:solidFill>
                <a:latin typeface="Tahoma"/>
                <a:ea typeface="Tahoma"/>
                <a:cs typeface="Tahoma"/>
                <a:sym typeface="Tahoma"/>
              </a:defRPr>
            </a:lvl1pPr>
            <a:lvl2pPr lvl="1" algn="ctr" rtl="1">
              <a:lnSpc>
                <a:spcPct val="100000"/>
              </a:lnSpc>
              <a:spcBef>
                <a:spcPts val="500"/>
              </a:spcBef>
              <a:spcAft>
                <a:spcPts val="0"/>
              </a:spcAft>
              <a:buSzPts val="1600"/>
              <a:buNone/>
              <a:defRPr sz="1600"/>
            </a:lvl2pPr>
            <a:lvl3pPr lvl="2" algn="ctr" rtl="1">
              <a:lnSpc>
                <a:spcPct val="100000"/>
              </a:lnSpc>
              <a:spcBef>
                <a:spcPts val="500"/>
              </a:spcBef>
              <a:spcAft>
                <a:spcPts val="0"/>
              </a:spcAft>
              <a:buSzPts val="1600"/>
              <a:buNone/>
              <a:defRPr sz="1600"/>
            </a:lvl3pPr>
            <a:lvl4pPr lvl="3" algn="ctr" rtl="1">
              <a:lnSpc>
                <a:spcPct val="100000"/>
              </a:lnSpc>
              <a:spcBef>
                <a:spcPts val="500"/>
              </a:spcBef>
              <a:spcAft>
                <a:spcPts val="0"/>
              </a:spcAft>
              <a:buSzPts val="1600"/>
              <a:buNone/>
              <a:defRPr sz="1600"/>
            </a:lvl4pPr>
            <a:lvl5pPr lvl="4" algn="ctr" rtl="1">
              <a:lnSpc>
                <a:spcPct val="100000"/>
              </a:lnSpc>
              <a:spcBef>
                <a:spcPts val="500"/>
              </a:spcBef>
              <a:spcAft>
                <a:spcPts val="0"/>
              </a:spcAft>
              <a:buSzPts val="1600"/>
              <a:buNone/>
              <a:defRPr sz="1600"/>
            </a:lvl5pPr>
            <a:lvl6pPr lvl="5" algn="ctr" rtl="1">
              <a:lnSpc>
                <a:spcPct val="100000"/>
              </a:lnSpc>
              <a:spcBef>
                <a:spcPts val="500"/>
              </a:spcBef>
              <a:spcAft>
                <a:spcPts val="0"/>
              </a:spcAft>
              <a:buSzPts val="1600"/>
              <a:buNone/>
              <a:defRPr sz="1600"/>
            </a:lvl6pPr>
            <a:lvl7pPr lvl="6" algn="ctr" rtl="1">
              <a:lnSpc>
                <a:spcPct val="100000"/>
              </a:lnSpc>
              <a:spcBef>
                <a:spcPts val="500"/>
              </a:spcBef>
              <a:spcAft>
                <a:spcPts val="0"/>
              </a:spcAft>
              <a:buSzPts val="1600"/>
              <a:buNone/>
              <a:defRPr sz="1600"/>
            </a:lvl7pPr>
            <a:lvl8pPr lvl="7" algn="ctr" rtl="1">
              <a:lnSpc>
                <a:spcPct val="100000"/>
              </a:lnSpc>
              <a:spcBef>
                <a:spcPts val="500"/>
              </a:spcBef>
              <a:spcAft>
                <a:spcPts val="0"/>
              </a:spcAft>
              <a:buSzPts val="1600"/>
              <a:buNone/>
              <a:defRPr sz="1600"/>
            </a:lvl8pPr>
            <a:lvl9pPr lvl="8" algn="ctr" rtl="1">
              <a:lnSpc>
                <a:spcPct val="100000"/>
              </a:lnSpc>
              <a:spcBef>
                <a:spcPts val="500"/>
              </a:spcBef>
              <a:spcAft>
                <a:spcPts val="0"/>
              </a:spcAft>
              <a:buSzPts val="1600"/>
              <a:buNone/>
              <a:defRPr sz="1600"/>
            </a:lvl9pPr>
          </a:lstStyle>
          <a:p>
            <a:endParaRPr/>
          </a:p>
        </p:txBody>
      </p:sp>
      <p:sp>
        <p:nvSpPr>
          <p:cNvPr id="34" name="Google Shape;34;p73"/>
          <p:cNvSpPr txBox="1">
            <a:spLocks noGrp="1"/>
          </p:cNvSpPr>
          <p:nvPr>
            <p:ph type="dt" idx="10"/>
          </p:nvPr>
        </p:nvSpPr>
        <p:spPr>
          <a:xfrm flipH="1">
            <a:off x="5317376" y="1341258"/>
            <a:ext cx="1554075" cy="527213"/>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sz="1300">
                <a:solidFill>
                  <a:srgbClr val="FFFFFF"/>
                </a:solidFill>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5" name="Google Shape;35;p73"/>
          <p:cNvSpPr txBox="1">
            <a:spLocks noGrp="1"/>
          </p:cNvSpPr>
          <p:nvPr>
            <p:ph type="ftr" idx="11"/>
          </p:nvPr>
        </p:nvSpPr>
        <p:spPr>
          <a:xfrm flipH="1">
            <a:off x="4831346" y="5212080"/>
            <a:ext cx="5903962" cy="228600"/>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73"/>
          <p:cNvSpPr txBox="1">
            <a:spLocks noGrp="1"/>
          </p:cNvSpPr>
          <p:nvPr>
            <p:ph type="sldNum" idx="12"/>
          </p:nvPr>
        </p:nvSpPr>
        <p:spPr>
          <a:xfrm flipH="1">
            <a:off x="1472818" y="5212080"/>
            <a:ext cx="2111331" cy="228600"/>
          </a:xfrm>
          <a:prstGeom prst="rect">
            <a:avLst/>
          </a:prstGeom>
          <a:noFill/>
          <a:ln>
            <a:noFill/>
          </a:ln>
        </p:spPr>
        <p:txBody>
          <a:bodyPr spcFirstLastPara="1" wrap="square" lIns="91425" tIns="45700" rIns="91425" bIns="45700" anchor="b" anchorCtr="0">
            <a:noAutofit/>
          </a:bodyPr>
          <a:lstStyle>
            <a:lvl1pPr marL="0" lvl="0" indent="0" algn="l" rtl="1">
              <a:spcBef>
                <a:spcPts val="0"/>
              </a:spcBef>
              <a:buNone/>
              <a:defRPr sz="1000">
                <a:solidFill>
                  <a:schemeClr val="lt2"/>
                </a:solidFill>
                <a:latin typeface="Tahoma"/>
                <a:ea typeface="Tahoma"/>
                <a:cs typeface="Tahoma"/>
                <a:sym typeface="Tahoma"/>
              </a:defRPr>
            </a:lvl1pPr>
            <a:lvl2pPr marL="0" lvl="1" indent="0" algn="l" rtl="1">
              <a:spcBef>
                <a:spcPts val="0"/>
              </a:spcBef>
              <a:buNone/>
              <a:defRPr sz="1000">
                <a:solidFill>
                  <a:schemeClr val="lt2"/>
                </a:solidFill>
                <a:latin typeface="Tahoma"/>
                <a:ea typeface="Tahoma"/>
                <a:cs typeface="Tahoma"/>
                <a:sym typeface="Tahoma"/>
              </a:defRPr>
            </a:lvl2pPr>
            <a:lvl3pPr marL="0" lvl="2" indent="0" algn="l" rtl="1">
              <a:spcBef>
                <a:spcPts val="0"/>
              </a:spcBef>
              <a:buNone/>
              <a:defRPr sz="1000">
                <a:solidFill>
                  <a:schemeClr val="lt2"/>
                </a:solidFill>
                <a:latin typeface="Tahoma"/>
                <a:ea typeface="Tahoma"/>
                <a:cs typeface="Tahoma"/>
                <a:sym typeface="Tahoma"/>
              </a:defRPr>
            </a:lvl3pPr>
            <a:lvl4pPr marL="0" lvl="3" indent="0" algn="l" rtl="1">
              <a:spcBef>
                <a:spcPts val="0"/>
              </a:spcBef>
              <a:buNone/>
              <a:defRPr sz="1000">
                <a:solidFill>
                  <a:schemeClr val="lt2"/>
                </a:solidFill>
                <a:latin typeface="Tahoma"/>
                <a:ea typeface="Tahoma"/>
                <a:cs typeface="Tahoma"/>
                <a:sym typeface="Tahoma"/>
              </a:defRPr>
            </a:lvl4pPr>
            <a:lvl5pPr marL="0" lvl="4" indent="0" algn="l" rtl="1">
              <a:spcBef>
                <a:spcPts val="0"/>
              </a:spcBef>
              <a:buNone/>
              <a:defRPr sz="1000">
                <a:solidFill>
                  <a:schemeClr val="lt2"/>
                </a:solidFill>
                <a:latin typeface="Tahoma"/>
                <a:ea typeface="Tahoma"/>
                <a:cs typeface="Tahoma"/>
                <a:sym typeface="Tahoma"/>
              </a:defRPr>
            </a:lvl5pPr>
            <a:lvl6pPr marL="0" lvl="5" indent="0" algn="l" rtl="1">
              <a:spcBef>
                <a:spcPts val="0"/>
              </a:spcBef>
              <a:buNone/>
              <a:defRPr sz="1000">
                <a:solidFill>
                  <a:schemeClr val="lt2"/>
                </a:solidFill>
                <a:latin typeface="Tahoma"/>
                <a:ea typeface="Tahoma"/>
                <a:cs typeface="Tahoma"/>
                <a:sym typeface="Tahoma"/>
              </a:defRPr>
            </a:lvl6pPr>
            <a:lvl7pPr marL="0" lvl="6" indent="0" algn="l" rtl="1">
              <a:spcBef>
                <a:spcPts val="0"/>
              </a:spcBef>
              <a:buNone/>
              <a:defRPr sz="1000">
                <a:solidFill>
                  <a:schemeClr val="lt2"/>
                </a:solidFill>
                <a:latin typeface="Tahoma"/>
                <a:ea typeface="Tahoma"/>
                <a:cs typeface="Tahoma"/>
                <a:sym typeface="Tahoma"/>
              </a:defRPr>
            </a:lvl7pPr>
            <a:lvl8pPr marL="0" lvl="7" indent="0" algn="l" rtl="1">
              <a:spcBef>
                <a:spcPts val="0"/>
              </a:spcBef>
              <a:buNone/>
              <a:defRPr sz="1000">
                <a:solidFill>
                  <a:schemeClr val="lt2"/>
                </a:solidFill>
                <a:latin typeface="Tahoma"/>
                <a:ea typeface="Tahoma"/>
                <a:cs typeface="Tahoma"/>
                <a:sym typeface="Tahoma"/>
              </a:defRPr>
            </a:lvl8pPr>
            <a:lvl9pPr marL="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תמונה עם כיתוב" type="picTx">
  <p:cSld name="PICTURE_WITH_CAPTION_TEXT">
    <p:spTree>
      <p:nvGrpSpPr>
        <p:cNvPr id="1" name="Shape 178"/>
        <p:cNvGrpSpPr/>
        <p:nvPr/>
      </p:nvGrpSpPr>
      <p:grpSpPr>
        <a:xfrm>
          <a:off x="0" y="0"/>
          <a:ext cx="0" cy="0"/>
          <a:chOff x="0" y="0"/>
          <a:chExt cx="0" cy="0"/>
        </a:xfrm>
      </p:grpSpPr>
      <p:sp>
        <p:nvSpPr>
          <p:cNvPr id="179" name="Google Shape;179;p60"/>
          <p:cNvSpPr/>
          <p:nvPr/>
        </p:nvSpPr>
        <p:spPr>
          <a:xfrm flipH="1">
            <a:off x="2082257" y="0"/>
            <a:ext cx="8024310" cy="6858000"/>
          </a:xfrm>
          <a:prstGeom prst="rect">
            <a:avLst/>
          </a:prstGeom>
          <a:gradFill>
            <a:gsLst>
              <a:gs pos="0">
                <a:srgbClr val="FFFFFF">
                  <a:alpha val="0"/>
                </a:srgbClr>
              </a:gs>
              <a:gs pos="100000">
                <a:srgbClr val="FFFFFF">
                  <a:alpha val="54901"/>
                </a:srgbClr>
              </a:gs>
            </a:gsLst>
            <a:lin ang="7800000" scaled="0"/>
          </a:gradFill>
          <a:ln>
            <a:noFill/>
          </a:ln>
        </p:spPr>
        <p:txBody>
          <a:bodyPr spcFirstLastPara="1" wrap="square" lIns="121875" tIns="60925" rIns="121875" bIns="60925" anchor="ctr" anchorCtr="0">
            <a:noAutofit/>
          </a:bodyPr>
          <a:lstStyle/>
          <a:p>
            <a:pPr marL="0" marR="0" lvl="0" indent="0" algn="ctr" rtl="1">
              <a:spcBef>
                <a:spcPts val="0"/>
              </a:spcBef>
              <a:spcAft>
                <a:spcPts val="0"/>
              </a:spcAft>
              <a:buNone/>
            </a:pPr>
            <a:endParaRPr sz="2400">
              <a:solidFill>
                <a:schemeClr val="lt1"/>
              </a:solidFill>
              <a:latin typeface="Tahoma"/>
              <a:ea typeface="Tahoma"/>
              <a:cs typeface="Tahoma"/>
              <a:sym typeface="Tahoma"/>
            </a:endParaRPr>
          </a:p>
        </p:txBody>
      </p:sp>
      <p:sp>
        <p:nvSpPr>
          <p:cNvPr id="180" name="Google Shape;180;p60"/>
          <p:cNvSpPr txBox="1">
            <a:spLocks noGrp="1"/>
          </p:cNvSpPr>
          <p:nvPr>
            <p:ph type="title"/>
          </p:nvPr>
        </p:nvSpPr>
        <p:spPr>
          <a:xfrm flipH="1">
            <a:off x="2437766" y="4800600"/>
            <a:ext cx="7313295" cy="762000"/>
          </a:xfrm>
          <a:prstGeom prst="rect">
            <a:avLst/>
          </a:prstGeom>
          <a:noFill/>
          <a:ln>
            <a:noFill/>
          </a:ln>
        </p:spPr>
        <p:txBody>
          <a:bodyPr spcFirstLastPara="1" wrap="square" lIns="121875" tIns="60925" rIns="121875" bIns="60925" anchor="b" anchorCtr="0">
            <a:normAutofit/>
          </a:bodyPr>
          <a:lstStyle>
            <a:lvl1pPr lvl="0" algn="r" rtl="1">
              <a:lnSpc>
                <a:spcPct val="85000"/>
              </a:lnSpc>
              <a:spcBef>
                <a:spcPts val="0"/>
              </a:spcBef>
              <a:spcAft>
                <a:spcPts val="0"/>
              </a:spcAft>
              <a:buClr>
                <a:srgbClr val="31521B"/>
              </a:buClr>
              <a:buSzPts val="2000"/>
              <a:buFont typeface="Tahoma"/>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60" descr="מציין מיקום ריק להוספת תמונה. לחץ על מציין המיקום ובחר את התמונה שברצונך להוסיף"/>
          <p:cNvSpPr>
            <a:spLocks noGrp="1"/>
          </p:cNvSpPr>
          <p:nvPr>
            <p:ph type="pic" idx="2"/>
          </p:nvPr>
        </p:nvSpPr>
        <p:spPr>
          <a:xfrm flipH="1">
            <a:off x="2437766" y="279401"/>
            <a:ext cx="7313295" cy="4448175"/>
          </a:xfrm>
          <a:prstGeom prst="rect">
            <a:avLst/>
          </a:prstGeom>
          <a:noFill/>
          <a:ln>
            <a:noFill/>
          </a:ln>
        </p:spPr>
        <p:txBody>
          <a:bodyPr spcFirstLastPara="1" wrap="square" lIns="121875" tIns="60925" rIns="121875" bIns="60925" anchor="t" anchorCtr="0">
            <a:normAutofit/>
          </a:bodyPr>
          <a:lstStyle>
            <a:lvl1pPr marR="0" lvl="0" algn="r" rtl="1">
              <a:lnSpc>
                <a:spcPct val="95000"/>
              </a:lnSpc>
              <a:spcBef>
                <a:spcPts val="1866"/>
              </a:spcBef>
              <a:spcAft>
                <a:spcPts val="0"/>
              </a:spcAft>
              <a:buClr>
                <a:srgbClr val="056E9F"/>
              </a:buClr>
              <a:buSzPts val="2800"/>
              <a:buFont typeface="Arial"/>
              <a:buNone/>
              <a:defRPr sz="2800" b="0" i="0" u="none" strike="noStrike" cap="none">
                <a:solidFill>
                  <a:schemeClr val="dk1"/>
                </a:solidFill>
                <a:latin typeface="Tahoma"/>
                <a:ea typeface="Tahoma"/>
                <a:cs typeface="Tahoma"/>
                <a:sym typeface="Tahoma"/>
              </a:defRPr>
            </a:lvl1pPr>
            <a:lvl2pPr marR="0" lvl="1" algn="r" rtl="1">
              <a:lnSpc>
                <a:spcPct val="95000"/>
              </a:lnSpc>
              <a:spcBef>
                <a:spcPts val="1066"/>
              </a:spcBef>
              <a:spcAft>
                <a:spcPts val="0"/>
              </a:spcAft>
              <a:buClr>
                <a:srgbClr val="056E9F"/>
              </a:buClr>
              <a:buSzPts val="3700"/>
              <a:buFont typeface="Century Gothic"/>
              <a:buNone/>
              <a:defRPr sz="3700" b="0" i="0" u="none" strike="noStrike" cap="none">
                <a:solidFill>
                  <a:schemeClr val="dk1"/>
                </a:solidFill>
                <a:latin typeface="Tahoma"/>
                <a:ea typeface="Tahoma"/>
                <a:cs typeface="Tahoma"/>
                <a:sym typeface="Tahoma"/>
              </a:defRPr>
            </a:lvl2pPr>
            <a:lvl3pPr marR="0" lvl="2" algn="r" rtl="1">
              <a:lnSpc>
                <a:spcPct val="95000"/>
              </a:lnSpc>
              <a:spcBef>
                <a:spcPts val="1066"/>
              </a:spcBef>
              <a:spcAft>
                <a:spcPts val="0"/>
              </a:spcAft>
              <a:buClr>
                <a:srgbClr val="056E9F"/>
              </a:buClr>
              <a:buSzPts val="3200"/>
              <a:buFont typeface="Century Gothic"/>
              <a:buNone/>
              <a:defRPr sz="3200" b="0" i="0" u="none" strike="noStrike" cap="none">
                <a:solidFill>
                  <a:schemeClr val="dk1"/>
                </a:solidFill>
                <a:latin typeface="Tahoma"/>
                <a:ea typeface="Tahoma"/>
                <a:cs typeface="Tahoma"/>
                <a:sym typeface="Tahoma"/>
              </a:defRPr>
            </a:lvl3pPr>
            <a:lvl4pPr marR="0" lvl="3" algn="r" rtl="1">
              <a:lnSpc>
                <a:spcPct val="95000"/>
              </a:lnSpc>
              <a:spcBef>
                <a:spcPts val="1066"/>
              </a:spcBef>
              <a:spcAft>
                <a:spcPts val="0"/>
              </a:spcAft>
              <a:buClr>
                <a:srgbClr val="056E9F"/>
              </a:buClr>
              <a:buSzPts val="2700"/>
              <a:buFont typeface="Century Gothic"/>
              <a:buNone/>
              <a:defRPr sz="2700" b="0" i="0" u="none" strike="noStrike" cap="none">
                <a:solidFill>
                  <a:schemeClr val="dk1"/>
                </a:solidFill>
                <a:latin typeface="Tahoma"/>
                <a:ea typeface="Tahoma"/>
                <a:cs typeface="Tahoma"/>
                <a:sym typeface="Tahoma"/>
              </a:defRPr>
            </a:lvl4pPr>
            <a:lvl5pPr marR="0" lvl="4" algn="r" rtl="1">
              <a:lnSpc>
                <a:spcPct val="95000"/>
              </a:lnSpc>
              <a:spcBef>
                <a:spcPts val="1066"/>
              </a:spcBef>
              <a:spcAft>
                <a:spcPts val="0"/>
              </a:spcAft>
              <a:buClr>
                <a:srgbClr val="056E9F"/>
              </a:buClr>
              <a:buSzPts val="2700"/>
              <a:buFont typeface="Century Gothic"/>
              <a:buNone/>
              <a:defRPr sz="2700" b="0" i="0" u="none" strike="noStrike" cap="none">
                <a:solidFill>
                  <a:schemeClr val="dk1"/>
                </a:solidFill>
                <a:latin typeface="Tahoma"/>
                <a:ea typeface="Tahoma"/>
                <a:cs typeface="Tahoma"/>
                <a:sym typeface="Tahoma"/>
              </a:defRPr>
            </a:lvl5pPr>
            <a:lvl6pPr marR="0" lvl="5" algn="r" rtl="1">
              <a:lnSpc>
                <a:spcPct val="95000"/>
              </a:lnSpc>
              <a:spcBef>
                <a:spcPts val="1066"/>
              </a:spcBef>
              <a:spcAft>
                <a:spcPts val="0"/>
              </a:spcAft>
              <a:buClr>
                <a:srgbClr val="056E9F"/>
              </a:buClr>
              <a:buSzPts val="2430"/>
              <a:buFont typeface="Century Gothic"/>
              <a:buNone/>
              <a:defRPr sz="2700" b="0" i="0" u="none" strike="noStrike" cap="none">
                <a:solidFill>
                  <a:srgbClr val="222F28"/>
                </a:solidFill>
                <a:latin typeface="Century Gothic"/>
                <a:ea typeface="Century Gothic"/>
                <a:cs typeface="Century Gothic"/>
                <a:sym typeface="Century Gothic"/>
              </a:defRPr>
            </a:lvl6pPr>
            <a:lvl7pPr marR="0" lvl="6" algn="r" rtl="1">
              <a:lnSpc>
                <a:spcPct val="95000"/>
              </a:lnSpc>
              <a:spcBef>
                <a:spcPts val="1066"/>
              </a:spcBef>
              <a:spcAft>
                <a:spcPts val="0"/>
              </a:spcAft>
              <a:buClr>
                <a:srgbClr val="056E9F"/>
              </a:buClr>
              <a:buSzPts val="2430"/>
              <a:buFont typeface="Century Gothic"/>
              <a:buNone/>
              <a:defRPr sz="2700" b="0" i="0" u="none" strike="noStrike" cap="none">
                <a:solidFill>
                  <a:srgbClr val="222F28"/>
                </a:solidFill>
                <a:latin typeface="Century Gothic"/>
                <a:ea typeface="Century Gothic"/>
                <a:cs typeface="Century Gothic"/>
                <a:sym typeface="Century Gothic"/>
              </a:defRPr>
            </a:lvl7pPr>
            <a:lvl8pPr marR="0" lvl="7" algn="r" rtl="1">
              <a:lnSpc>
                <a:spcPct val="95000"/>
              </a:lnSpc>
              <a:spcBef>
                <a:spcPts val="1066"/>
              </a:spcBef>
              <a:spcAft>
                <a:spcPts val="0"/>
              </a:spcAft>
              <a:buClr>
                <a:srgbClr val="056E9F"/>
              </a:buClr>
              <a:buSzPts val="2430"/>
              <a:buFont typeface="Century Gothic"/>
              <a:buNone/>
              <a:defRPr sz="2700" b="0" i="0" u="none" strike="noStrike" cap="none">
                <a:solidFill>
                  <a:srgbClr val="222F28"/>
                </a:solidFill>
                <a:latin typeface="Century Gothic"/>
                <a:ea typeface="Century Gothic"/>
                <a:cs typeface="Century Gothic"/>
                <a:sym typeface="Century Gothic"/>
              </a:defRPr>
            </a:lvl8pPr>
            <a:lvl9pPr marR="0" lvl="8" algn="r" rtl="1">
              <a:lnSpc>
                <a:spcPct val="95000"/>
              </a:lnSpc>
              <a:spcBef>
                <a:spcPts val="1066"/>
              </a:spcBef>
              <a:spcAft>
                <a:spcPts val="0"/>
              </a:spcAft>
              <a:buClr>
                <a:srgbClr val="056E9F"/>
              </a:buClr>
              <a:buSzPts val="2430"/>
              <a:buFont typeface="Century Gothic"/>
              <a:buNone/>
              <a:defRPr sz="2700" b="0" i="0" u="none" strike="noStrike" cap="none">
                <a:solidFill>
                  <a:srgbClr val="222F28"/>
                </a:solidFill>
                <a:latin typeface="Century Gothic"/>
                <a:ea typeface="Century Gothic"/>
                <a:cs typeface="Century Gothic"/>
                <a:sym typeface="Century Gothic"/>
              </a:defRPr>
            </a:lvl9pPr>
          </a:lstStyle>
          <a:p>
            <a:endParaRPr/>
          </a:p>
        </p:txBody>
      </p:sp>
      <p:sp>
        <p:nvSpPr>
          <p:cNvPr id="182" name="Google Shape;182;p60"/>
          <p:cNvSpPr txBox="1">
            <a:spLocks noGrp="1"/>
          </p:cNvSpPr>
          <p:nvPr>
            <p:ph type="body" idx="1"/>
          </p:nvPr>
        </p:nvSpPr>
        <p:spPr>
          <a:xfrm flipH="1">
            <a:off x="2437766" y="5562600"/>
            <a:ext cx="7313295" cy="812800"/>
          </a:xfrm>
          <a:prstGeom prst="rect">
            <a:avLst/>
          </a:prstGeom>
          <a:noFill/>
          <a:ln>
            <a:noFill/>
          </a:ln>
        </p:spPr>
        <p:txBody>
          <a:bodyPr spcFirstLastPara="1" wrap="square" lIns="121875" tIns="60925" rIns="121875" bIns="60925" anchor="t" anchorCtr="0">
            <a:normAutofit/>
          </a:bodyPr>
          <a:lstStyle>
            <a:lvl1pPr marL="457200" lvl="0" indent="-228600" algn="r" rtl="1">
              <a:lnSpc>
                <a:spcPct val="95000"/>
              </a:lnSpc>
              <a:spcBef>
                <a:spcPts val="0"/>
              </a:spcBef>
              <a:spcAft>
                <a:spcPts val="0"/>
              </a:spcAft>
              <a:buSzPts val="1600"/>
              <a:buNone/>
              <a:defRPr sz="1600"/>
            </a:lvl1pPr>
            <a:lvl2pPr marL="914400" lvl="1" indent="-228600" algn="r" rtl="1">
              <a:lnSpc>
                <a:spcPct val="95000"/>
              </a:lnSpc>
              <a:spcBef>
                <a:spcPts val="1066"/>
              </a:spcBef>
              <a:spcAft>
                <a:spcPts val="0"/>
              </a:spcAft>
              <a:buSzPts val="1600"/>
              <a:buNone/>
              <a:defRPr sz="1600"/>
            </a:lvl2pPr>
            <a:lvl3pPr marL="1371600" lvl="2" indent="-228600" algn="r" rtl="1">
              <a:lnSpc>
                <a:spcPct val="95000"/>
              </a:lnSpc>
              <a:spcBef>
                <a:spcPts val="1066"/>
              </a:spcBef>
              <a:spcAft>
                <a:spcPts val="0"/>
              </a:spcAft>
              <a:buSzPts val="1300"/>
              <a:buNone/>
              <a:defRPr sz="1300"/>
            </a:lvl3pPr>
            <a:lvl4pPr marL="1828800" lvl="3" indent="-228600" algn="r" rtl="1">
              <a:lnSpc>
                <a:spcPct val="95000"/>
              </a:lnSpc>
              <a:spcBef>
                <a:spcPts val="1066"/>
              </a:spcBef>
              <a:spcAft>
                <a:spcPts val="0"/>
              </a:spcAft>
              <a:buSzPts val="1200"/>
              <a:buNone/>
              <a:defRPr sz="1200"/>
            </a:lvl4pPr>
            <a:lvl5pPr marL="2286000" lvl="4" indent="-228600" algn="r" rtl="1">
              <a:lnSpc>
                <a:spcPct val="95000"/>
              </a:lnSpc>
              <a:spcBef>
                <a:spcPts val="1066"/>
              </a:spcBef>
              <a:spcAft>
                <a:spcPts val="0"/>
              </a:spcAft>
              <a:buSzPts val="1200"/>
              <a:buNone/>
              <a:defRPr sz="1200"/>
            </a:lvl5pPr>
            <a:lvl6pPr marL="2743200" lvl="5" indent="-228600" algn="r" rtl="1">
              <a:lnSpc>
                <a:spcPct val="95000"/>
              </a:lnSpc>
              <a:spcBef>
                <a:spcPts val="1066"/>
              </a:spcBef>
              <a:spcAft>
                <a:spcPts val="0"/>
              </a:spcAft>
              <a:buSzPts val="1080"/>
              <a:buNone/>
              <a:defRPr sz="1200"/>
            </a:lvl6pPr>
            <a:lvl7pPr marL="3200400" lvl="6" indent="-228600" algn="r" rtl="1">
              <a:lnSpc>
                <a:spcPct val="95000"/>
              </a:lnSpc>
              <a:spcBef>
                <a:spcPts val="1066"/>
              </a:spcBef>
              <a:spcAft>
                <a:spcPts val="0"/>
              </a:spcAft>
              <a:buSzPts val="1080"/>
              <a:buNone/>
              <a:defRPr sz="1200"/>
            </a:lvl7pPr>
            <a:lvl8pPr marL="3657600" lvl="7" indent="-228600" algn="r" rtl="1">
              <a:lnSpc>
                <a:spcPct val="95000"/>
              </a:lnSpc>
              <a:spcBef>
                <a:spcPts val="1066"/>
              </a:spcBef>
              <a:spcAft>
                <a:spcPts val="0"/>
              </a:spcAft>
              <a:buSzPts val="1080"/>
              <a:buNone/>
              <a:defRPr sz="1200"/>
            </a:lvl8pPr>
            <a:lvl9pPr marL="4114800" lvl="8" indent="-228600" algn="r" rtl="1">
              <a:lnSpc>
                <a:spcPct val="95000"/>
              </a:lnSpc>
              <a:spcBef>
                <a:spcPts val="1066"/>
              </a:spcBef>
              <a:spcAft>
                <a:spcPts val="0"/>
              </a:spcAft>
              <a:buSzPts val="1080"/>
              <a:buNone/>
              <a:defRPr sz="1200"/>
            </a:lvl9pPr>
          </a:lstStyle>
          <a:p>
            <a:endParaRPr/>
          </a:p>
        </p:txBody>
      </p:sp>
      <p:sp>
        <p:nvSpPr>
          <p:cNvPr id="183" name="Google Shape;183;p60"/>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84" name="Google Shape;184;p60"/>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85" name="Google Shape;185;p60"/>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marR="0" lvl="0" indent="0" algn="l" rtl="1">
              <a:spcBef>
                <a:spcPts val="0"/>
              </a:spcBef>
              <a:buNone/>
              <a:defRPr sz="1200">
                <a:solidFill>
                  <a:srgbClr val="222F28"/>
                </a:solidFill>
                <a:latin typeface="Tahoma"/>
                <a:ea typeface="Tahoma"/>
                <a:cs typeface="Tahoma"/>
                <a:sym typeface="Tahoma"/>
              </a:defRPr>
            </a:lvl1pPr>
            <a:lvl2pPr marL="0" marR="0" lvl="1" indent="0" algn="l" rtl="1">
              <a:spcBef>
                <a:spcPts val="0"/>
              </a:spcBef>
              <a:buNone/>
              <a:defRPr sz="1200">
                <a:solidFill>
                  <a:srgbClr val="222F28"/>
                </a:solidFill>
                <a:latin typeface="Tahoma"/>
                <a:ea typeface="Tahoma"/>
                <a:cs typeface="Tahoma"/>
                <a:sym typeface="Tahoma"/>
              </a:defRPr>
            </a:lvl2pPr>
            <a:lvl3pPr marL="0" marR="0" lvl="2" indent="0" algn="l" rtl="1">
              <a:spcBef>
                <a:spcPts val="0"/>
              </a:spcBef>
              <a:buNone/>
              <a:defRPr sz="1200">
                <a:solidFill>
                  <a:srgbClr val="222F28"/>
                </a:solidFill>
                <a:latin typeface="Tahoma"/>
                <a:ea typeface="Tahoma"/>
                <a:cs typeface="Tahoma"/>
                <a:sym typeface="Tahoma"/>
              </a:defRPr>
            </a:lvl3pPr>
            <a:lvl4pPr marL="0" marR="0" lvl="3" indent="0" algn="l" rtl="1">
              <a:spcBef>
                <a:spcPts val="0"/>
              </a:spcBef>
              <a:buNone/>
              <a:defRPr sz="1200">
                <a:solidFill>
                  <a:srgbClr val="222F28"/>
                </a:solidFill>
                <a:latin typeface="Tahoma"/>
                <a:ea typeface="Tahoma"/>
                <a:cs typeface="Tahoma"/>
                <a:sym typeface="Tahoma"/>
              </a:defRPr>
            </a:lvl4pPr>
            <a:lvl5pPr marL="0" marR="0" lvl="4" indent="0" algn="l" rtl="1">
              <a:spcBef>
                <a:spcPts val="0"/>
              </a:spcBef>
              <a:buNone/>
              <a:defRPr sz="1200">
                <a:solidFill>
                  <a:srgbClr val="222F28"/>
                </a:solidFill>
                <a:latin typeface="Tahoma"/>
                <a:ea typeface="Tahoma"/>
                <a:cs typeface="Tahoma"/>
                <a:sym typeface="Tahoma"/>
              </a:defRPr>
            </a:lvl5pPr>
            <a:lvl6pPr marL="0" marR="0" lvl="5" indent="0" algn="l" rtl="1">
              <a:spcBef>
                <a:spcPts val="0"/>
              </a:spcBef>
              <a:buNone/>
              <a:defRPr sz="1200">
                <a:solidFill>
                  <a:srgbClr val="222F28"/>
                </a:solidFill>
                <a:latin typeface="Tahoma"/>
                <a:ea typeface="Tahoma"/>
                <a:cs typeface="Tahoma"/>
                <a:sym typeface="Tahoma"/>
              </a:defRPr>
            </a:lvl6pPr>
            <a:lvl7pPr marL="0" marR="0" lvl="6" indent="0" algn="l" rtl="1">
              <a:spcBef>
                <a:spcPts val="0"/>
              </a:spcBef>
              <a:buNone/>
              <a:defRPr sz="1200">
                <a:solidFill>
                  <a:srgbClr val="222F28"/>
                </a:solidFill>
                <a:latin typeface="Tahoma"/>
                <a:ea typeface="Tahoma"/>
                <a:cs typeface="Tahoma"/>
                <a:sym typeface="Tahoma"/>
              </a:defRPr>
            </a:lvl7pPr>
            <a:lvl8pPr marL="0" marR="0" lvl="7" indent="0" algn="l" rtl="1">
              <a:spcBef>
                <a:spcPts val="0"/>
              </a:spcBef>
              <a:buNone/>
              <a:defRPr sz="1200">
                <a:solidFill>
                  <a:srgbClr val="222F28"/>
                </a:solidFill>
                <a:latin typeface="Tahoma"/>
                <a:ea typeface="Tahoma"/>
                <a:cs typeface="Tahoma"/>
                <a:sym typeface="Tahoma"/>
              </a:defRPr>
            </a:lvl8pPr>
            <a:lvl9pPr marL="0" marR="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כותרת וטקסט אנכי" type="vertTx">
  <p:cSld name="VERTICAL_TEXT">
    <p:spTree>
      <p:nvGrpSpPr>
        <p:cNvPr id="1" name="Shape 186"/>
        <p:cNvGrpSpPr/>
        <p:nvPr/>
      </p:nvGrpSpPr>
      <p:grpSpPr>
        <a:xfrm>
          <a:off x="0" y="0"/>
          <a:ext cx="0" cy="0"/>
          <a:chOff x="0" y="0"/>
          <a:chExt cx="0" cy="0"/>
        </a:xfrm>
      </p:grpSpPr>
      <p:sp>
        <p:nvSpPr>
          <p:cNvPr id="187" name="Google Shape;187;p61"/>
          <p:cNvSpPr txBox="1">
            <a:spLocks noGrp="1"/>
          </p:cNvSpPr>
          <p:nvPr>
            <p:ph type="title"/>
          </p:nvPr>
        </p:nvSpPr>
        <p:spPr>
          <a:xfrm flipH="1">
            <a:off x="914162" y="76200"/>
            <a:ext cx="10157354" cy="1397000"/>
          </a:xfrm>
          <a:prstGeom prst="rect">
            <a:avLst/>
          </a:prstGeom>
          <a:noFill/>
          <a:ln>
            <a:noFill/>
          </a:ln>
        </p:spPr>
        <p:txBody>
          <a:bodyPr spcFirstLastPara="1" wrap="square" lIns="121875" tIns="60925" rIns="121875" bIns="60925" anchor="b" anchorCtr="0">
            <a:normAutofit/>
          </a:bodyPr>
          <a:lstStyle>
            <a:lvl1pPr lvl="0" algn="r" rtl="1">
              <a:lnSpc>
                <a:spcPct val="85000"/>
              </a:lnSpc>
              <a:spcBef>
                <a:spcPts val="0"/>
              </a:spcBef>
              <a:spcAft>
                <a:spcPts val="0"/>
              </a:spcAft>
              <a:buClr>
                <a:srgbClr val="31521B"/>
              </a:buClr>
              <a:buSzPts val="4400"/>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61"/>
          <p:cNvSpPr txBox="1">
            <a:spLocks noGrp="1"/>
          </p:cNvSpPr>
          <p:nvPr>
            <p:ph type="body" idx="1"/>
          </p:nvPr>
        </p:nvSpPr>
        <p:spPr>
          <a:xfrm rot="-5400000" flipH="1">
            <a:off x="3757639" y="-1141677"/>
            <a:ext cx="4470400" cy="10157354"/>
          </a:xfrm>
          <a:prstGeom prst="rect">
            <a:avLst/>
          </a:prstGeom>
          <a:noFill/>
          <a:ln>
            <a:noFill/>
          </a:ln>
        </p:spPr>
        <p:txBody>
          <a:bodyPr spcFirstLastPara="1" wrap="square" lIns="121875" tIns="60925" rIns="121875" bIns="60925" anchor="t" anchorCtr="0">
            <a:normAutofit/>
          </a:bodyPr>
          <a:lstStyle>
            <a:lvl1pPr marL="457200" lvl="0" indent="-381000" algn="r" rtl="1">
              <a:lnSpc>
                <a:spcPct val="95000"/>
              </a:lnSpc>
              <a:spcBef>
                <a:spcPts val="1866"/>
              </a:spcBef>
              <a:spcAft>
                <a:spcPts val="0"/>
              </a:spcAft>
              <a:buSzPts val="2400"/>
              <a:buChar char="•"/>
              <a:defRPr/>
            </a:lvl1pPr>
            <a:lvl2pPr marL="914400" lvl="1" indent="-355600" algn="r" rtl="1">
              <a:lnSpc>
                <a:spcPct val="95000"/>
              </a:lnSpc>
              <a:spcBef>
                <a:spcPts val="1066"/>
              </a:spcBef>
              <a:spcAft>
                <a:spcPts val="0"/>
              </a:spcAft>
              <a:buSzPts val="2000"/>
              <a:buChar char="–"/>
              <a:defRPr/>
            </a:lvl2pPr>
            <a:lvl3pPr marL="1371600" lvl="2" indent="-342900" algn="r" rtl="1">
              <a:lnSpc>
                <a:spcPct val="95000"/>
              </a:lnSpc>
              <a:spcBef>
                <a:spcPts val="1066"/>
              </a:spcBef>
              <a:spcAft>
                <a:spcPts val="0"/>
              </a:spcAft>
              <a:buSzPts val="1800"/>
              <a:buChar char="–"/>
              <a:defRPr/>
            </a:lvl3pPr>
            <a:lvl4pPr marL="1828800" lvl="3" indent="-342900" algn="r" rtl="1">
              <a:lnSpc>
                <a:spcPct val="95000"/>
              </a:lnSpc>
              <a:spcBef>
                <a:spcPts val="1066"/>
              </a:spcBef>
              <a:spcAft>
                <a:spcPts val="0"/>
              </a:spcAft>
              <a:buSzPts val="1800"/>
              <a:buChar char="–"/>
              <a:defRPr/>
            </a:lvl4pPr>
            <a:lvl5pPr marL="2286000" lvl="4" indent="-342900" algn="r" rtl="1">
              <a:lnSpc>
                <a:spcPct val="95000"/>
              </a:lnSpc>
              <a:spcBef>
                <a:spcPts val="1066"/>
              </a:spcBef>
              <a:spcAft>
                <a:spcPts val="0"/>
              </a:spcAft>
              <a:buSzPts val="1800"/>
              <a:buChar char="–"/>
              <a:defRPr/>
            </a:lvl5pPr>
            <a:lvl6pPr marL="2743200" lvl="5" indent="-331470" algn="r" rtl="1">
              <a:lnSpc>
                <a:spcPct val="95000"/>
              </a:lnSpc>
              <a:spcBef>
                <a:spcPts val="1066"/>
              </a:spcBef>
              <a:spcAft>
                <a:spcPts val="0"/>
              </a:spcAft>
              <a:buSzPts val="1620"/>
              <a:buChar char="–"/>
              <a:defRPr/>
            </a:lvl6pPr>
            <a:lvl7pPr marL="3200400" lvl="6" indent="-331470" algn="r" rtl="1">
              <a:lnSpc>
                <a:spcPct val="95000"/>
              </a:lnSpc>
              <a:spcBef>
                <a:spcPts val="1066"/>
              </a:spcBef>
              <a:spcAft>
                <a:spcPts val="0"/>
              </a:spcAft>
              <a:buSzPts val="1620"/>
              <a:buChar char="–"/>
              <a:defRPr/>
            </a:lvl7pPr>
            <a:lvl8pPr marL="3657600" lvl="7" indent="-331470" algn="r" rtl="1">
              <a:lnSpc>
                <a:spcPct val="95000"/>
              </a:lnSpc>
              <a:spcBef>
                <a:spcPts val="1066"/>
              </a:spcBef>
              <a:spcAft>
                <a:spcPts val="0"/>
              </a:spcAft>
              <a:buSzPts val="1620"/>
              <a:buChar char="–"/>
              <a:defRPr/>
            </a:lvl8pPr>
            <a:lvl9pPr marL="4114800" lvl="8" indent="-228600" algn="r" rtl="1">
              <a:lnSpc>
                <a:spcPct val="95000"/>
              </a:lnSpc>
              <a:spcBef>
                <a:spcPts val="1066"/>
              </a:spcBef>
              <a:spcAft>
                <a:spcPts val="0"/>
              </a:spcAft>
              <a:buSzPts val="1620"/>
              <a:buNone/>
              <a:defRPr/>
            </a:lvl9pPr>
          </a:lstStyle>
          <a:p>
            <a:endParaRPr/>
          </a:p>
        </p:txBody>
      </p:sp>
      <p:sp>
        <p:nvSpPr>
          <p:cNvPr id="189" name="Google Shape;189;p61"/>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0" name="Google Shape;190;p61"/>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1" name="Google Shape;191;p61"/>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marR="0" lvl="0" indent="0" algn="l" rtl="1">
              <a:spcBef>
                <a:spcPts val="0"/>
              </a:spcBef>
              <a:buNone/>
              <a:defRPr sz="1200">
                <a:solidFill>
                  <a:srgbClr val="222F28"/>
                </a:solidFill>
                <a:latin typeface="Tahoma"/>
                <a:ea typeface="Tahoma"/>
                <a:cs typeface="Tahoma"/>
                <a:sym typeface="Tahoma"/>
              </a:defRPr>
            </a:lvl1pPr>
            <a:lvl2pPr marL="0" marR="0" lvl="1" indent="0" algn="l" rtl="1">
              <a:spcBef>
                <a:spcPts val="0"/>
              </a:spcBef>
              <a:buNone/>
              <a:defRPr sz="1200">
                <a:solidFill>
                  <a:srgbClr val="222F28"/>
                </a:solidFill>
                <a:latin typeface="Tahoma"/>
                <a:ea typeface="Tahoma"/>
                <a:cs typeface="Tahoma"/>
                <a:sym typeface="Tahoma"/>
              </a:defRPr>
            </a:lvl2pPr>
            <a:lvl3pPr marL="0" marR="0" lvl="2" indent="0" algn="l" rtl="1">
              <a:spcBef>
                <a:spcPts val="0"/>
              </a:spcBef>
              <a:buNone/>
              <a:defRPr sz="1200">
                <a:solidFill>
                  <a:srgbClr val="222F28"/>
                </a:solidFill>
                <a:latin typeface="Tahoma"/>
                <a:ea typeface="Tahoma"/>
                <a:cs typeface="Tahoma"/>
                <a:sym typeface="Tahoma"/>
              </a:defRPr>
            </a:lvl3pPr>
            <a:lvl4pPr marL="0" marR="0" lvl="3" indent="0" algn="l" rtl="1">
              <a:spcBef>
                <a:spcPts val="0"/>
              </a:spcBef>
              <a:buNone/>
              <a:defRPr sz="1200">
                <a:solidFill>
                  <a:srgbClr val="222F28"/>
                </a:solidFill>
                <a:latin typeface="Tahoma"/>
                <a:ea typeface="Tahoma"/>
                <a:cs typeface="Tahoma"/>
                <a:sym typeface="Tahoma"/>
              </a:defRPr>
            </a:lvl4pPr>
            <a:lvl5pPr marL="0" marR="0" lvl="4" indent="0" algn="l" rtl="1">
              <a:spcBef>
                <a:spcPts val="0"/>
              </a:spcBef>
              <a:buNone/>
              <a:defRPr sz="1200">
                <a:solidFill>
                  <a:srgbClr val="222F28"/>
                </a:solidFill>
                <a:latin typeface="Tahoma"/>
                <a:ea typeface="Tahoma"/>
                <a:cs typeface="Tahoma"/>
                <a:sym typeface="Tahoma"/>
              </a:defRPr>
            </a:lvl5pPr>
            <a:lvl6pPr marL="0" marR="0" lvl="5" indent="0" algn="l" rtl="1">
              <a:spcBef>
                <a:spcPts val="0"/>
              </a:spcBef>
              <a:buNone/>
              <a:defRPr sz="1200">
                <a:solidFill>
                  <a:srgbClr val="222F28"/>
                </a:solidFill>
                <a:latin typeface="Tahoma"/>
                <a:ea typeface="Tahoma"/>
                <a:cs typeface="Tahoma"/>
                <a:sym typeface="Tahoma"/>
              </a:defRPr>
            </a:lvl6pPr>
            <a:lvl7pPr marL="0" marR="0" lvl="6" indent="0" algn="l" rtl="1">
              <a:spcBef>
                <a:spcPts val="0"/>
              </a:spcBef>
              <a:buNone/>
              <a:defRPr sz="1200">
                <a:solidFill>
                  <a:srgbClr val="222F28"/>
                </a:solidFill>
                <a:latin typeface="Tahoma"/>
                <a:ea typeface="Tahoma"/>
                <a:cs typeface="Tahoma"/>
                <a:sym typeface="Tahoma"/>
              </a:defRPr>
            </a:lvl7pPr>
            <a:lvl8pPr marL="0" marR="0" lvl="7" indent="0" algn="l" rtl="1">
              <a:spcBef>
                <a:spcPts val="0"/>
              </a:spcBef>
              <a:buNone/>
              <a:defRPr sz="1200">
                <a:solidFill>
                  <a:srgbClr val="222F28"/>
                </a:solidFill>
                <a:latin typeface="Tahoma"/>
                <a:ea typeface="Tahoma"/>
                <a:cs typeface="Tahoma"/>
                <a:sym typeface="Tahoma"/>
              </a:defRPr>
            </a:lvl8pPr>
            <a:lvl9pPr marL="0" marR="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כותרת אנכית וטקסט" type="vertTitleAndTx">
  <p:cSld name="VERTICAL_TITLE_AND_VERTICAL_TEXT">
    <p:spTree>
      <p:nvGrpSpPr>
        <p:cNvPr id="1" name="Shape 192"/>
        <p:cNvGrpSpPr/>
        <p:nvPr/>
      </p:nvGrpSpPr>
      <p:grpSpPr>
        <a:xfrm>
          <a:off x="0" y="0"/>
          <a:ext cx="0" cy="0"/>
          <a:chOff x="0" y="0"/>
          <a:chExt cx="0" cy="0"/>
        </a:xfrm>
      </p:grpSpPr>
      <p:sp>
        <p:nvSpPr>
          <p:cNvPr id="193" name="Google Shape;193;p62"/>
          <p:cNvSpPr txBox="1">
            <a:spLocks noGrp="1"/>
          </p:cNvSpPr>
          <p:nvPr>
            <p:ph type="title"/>
          </p:nvPr>
        </p:nvSpPr>
        <p:spPr>
          <a:xfrm rot="5400000" flipH="1">
            <a:off x="-1323604" y="2512403"/>
            <a:ext cx="5897561" cy="1422030"/>
          </a:xfrm>
          <a:prstGeom prst="rect">
            <a:avLst/>
          </a:prstGeom>
          <a:noFill/>
          <a:ln>
            <a:noFill/>
          </a:ln>
        </p:spPr>
        <p:txBody>
          <a:bodyPr spcFirstLastPara="1" wrap="square" lIns="121875" tIns="60925" rIns="121875" bIns="60925" anchor="b" anchorCtr="0">
            <a:normAutofit/>
          </a:bodyPr>
          <a:lstStyle>
            <a:lvl1pPr lvl="0" algn="r" rtl="1">
              <a:lnSpc>
                <a:spcPct val="85000"/>
              </a:lnSpc>
              <a:spcBef>
                <a:spcPts val="0"/>
              </a:spcBef>
              <a:spcAft>
                <a:spcPts val="0"/>
              </a:spcAft>
              <a:buClr>
                <a:srgbClr val="31521B"/>
              </a:buClr>
              <a:buSzPts val="4400"/>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62"/>
          <p:cNvSpPr txBox="1">
            <a:spLocks noGrp="1"/>
          </p:cNvSpPr>
          <p:nvPr>
            <p:ph type="body" idx="1"/>
          </p:nvPr>
        </p:nvSpPr>
        <p:spPr>
          <a:xfrm rot="5400000" flipH="1">
            <a:off x="3856646" y="-1042671"/>
            <a:ext cx="5897561" cy="8532178"/>
          </a:xfrm>
          <a:prstGeom prst="rect">
            <a:avLst/>
          </a:prstGeom>
          <a:noFill/>
          <a:ln>
            <a:noFill/>
          </a:ln>
        </p:spPr>
        <p:txBody>
          <a:bodyPr spcFirstLastPara="1" wrap="square" lIns="121875" tIns="60925" rIns="121875" bIns="60925" anchor="t" anchorCtr="0">
            <a:normAutofit/>
          </a:bodyPr>
          <a:lstStyle>
            <a:lvl1pPr marL="457200" lvl="0" indent="-381000" algn="r" rtl="1">
              <a:lnSpc>
                <a:spcPct val="95000"/>
              </a:lnSpc>
              <a:spcBef>
                <a:spcPts val="1866"/>
              </a:spcBef>
              <a:spcAft>
                <a:spcPts val="0"/>
              </a:spcAft>
              <a:buSzPts val="2400"/>
              <a:buChar char="•"/>
              <a:defRPr/>
            </a:lvl1pPr>
            <a:lvl2pPr marL="914400" lvl="1" indent="-355600" algn="r" rtl="1">
              <a:lnSpc>
                <a:spcPct val="95000"/>
              </a:lnSpc>
              <a:spcBef>
                <a:spcPts val="1066"/>
              </a:spcBef>
              <a:spcAft>
                <a:spcPts val="0"/>
              </a:spcAft>
              <a:buSzPts val="2000"/>
              <a:buChar char="–"/>
              <a:defRPr/>
            </a:lvl2pPr>
            <a:lvl3pPr marL="1371600" lvl="2" indent="-342900" algn="r" rtl="1">
              <a:lnSpc>
                <a:spcPct val="95000"/>
              </a:lnSpc>
              <a:spcBef>
                <a:spcPts val="1066"/>
              </a:spcBef>
              <a:spcAft>
                <a:spcPts val="0"/>
              </a:spcAft>
              <a:buSzPts val="1800"/>
              <a:buChar char="–"/>
              <a:defRPr/>
            </a:lvl3pPr>
            <a:lvl4pPr marL="1828800" lvl="3" indent="-342900" algn="r" rtl="1">
              <a:lnSpc>
                <a:spcPct val="95000"/>
              </a:lnSpc>
              <a:spcBef>
                <a:spcPts val="1066"/>
              </a:spcBef>
              <a:spcAft>
                <a:spcPts val="0"/>
              </a:spcAft>
              <a:buSzPts val="1800"/>
              <a:buChar char="–"/>
              <a:defRPr/>
            </a:lvl4pPr>
            <a:lvl5pPr marL="2286000" lvl="4" indent="-342900" algn="r" rtl="1">
              <a:lnSpc>
                <a:spcPct val="95000"/>
              </a:lnSpc>
              <a:spcBef>
                <a:spcPts val="1066"/>
              </a:spcBef>
              <a:spcAft>
                <a:spcPts val="0"/>
              </a:spcAft>
              <a:buSzPts val="1800"/>
              <a:buChar char="–"/>
              <a:defRPr/>
            </a:lvl5pPr>
            <a:lvl6pPr marL="2743200" lvl="5" indent="-331470" algn="r" rtl="1">
              <a:lnSpc>
                <a:spcPct val="95000"/>
              </a:lnSpc>
              <a:spcBef>
                <a:spcPts val="1066"/>
              </a:spcBef>
              <a:spcAft>
                <a:spcPts val="0"/>
              </a:spcAft>
              <a:buSzPts val="1620"/>
              <a:buChar char="–"/>
              <a:defRPr/>
            </a:lvl6pPr>
            <a:lvl7pPr marL="3200400" lvl="6" indent="-331470" algn="r" rtl="1">
              <a:lnSpc>
                <a:spcPct val="95000"/>
              </a:lnSpc>
              <a:spcBef>
                <a:spcPts val="1066"/>
              </a:spcBef>
              <a:spcAft>
                <a:spcPts val="0"/>
              </a:spcAft>
              <a:buSzPts val="1620"/>
              <a:buChar char="–"/>
              <a:defRPr/>
            </a:lvl7pPr>
            <a:lvl8pPr marL="3657600" lvl="7" indent="-331470" algn="r" rtl="1">
              <a:lnSpc>
                <a:spcPct val="95000"/>
              </a:lnSpc>
              <a:spcBef>
                <a:spcPts val="1066"/>
              </a:spcBef>
              <a:spcAft>
                <a:spcPts val="0"/>
              </a:spcAft>
              <a:buSzPts val="1620"/>
              <a:buChar char="–"/>
              <a:defRPr/>
            </a:lvl8pPr>
            <a:lvl9pPr marL="4114800" lvl="8" indent="-228600" algn="r" rtl="1">
              <a:lnSpc>
                <a:spcPct val="95000"/>
              </a:lnSpc>
              <a:spcBef>
                <a:spcPts val="1066"/>
              </a:spcBef>
              <a:spcAft>
                <a:spcPts val="0"/>
              </a:spcAft>
              <a:buSzPts val="1620"/>
              <a:buNone/>
              <a:defRPr/>
            </a:lvl9pPr>
          </a:lstStyle>
          <a:p>
            <a:endParaRPr/>
          </a:p>
        </p:txBody>
      </p:sp>
      <p:sp>
        <p:nvSpPr>
          <p:cNvPr id="195" name="Google Shape;195;p62"/>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6" name="Google Shape;196;p62"/>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7" name="Google Shape;197;p62"/>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lvl="0" indent="0" algn="l" rtl="1">
              <a:spcBef>
                <a:spcPts val="0"/>
              </a:spcBef>
              <a:buNone/>
              <a:defRPr sz="1200">
                <a:solidFill>
                  <a:srgbClr val="222F28"/>
                </a:solidFill>
                <a:latin typeface="Tahoma"/>
                <a:ea typeface="Tahoma"/>
                <a:cs typeface="Tahoma"/>
                <a:sym typeface="Tahoma"/>
              </a:defRPr>
            </a:lvl1pPr>
            <a:lvl2pPr marL="0" lvl="1" indent="0" algn="l" rtl="1">
              <a:spcBef>
                <a:spcPts val="0"/>
              </a:spcBef>
              <a:buNone/>
              <a:defRPr sz="1200">
                <a:solidFill>
                  <a:srgbClr val="222F28"/>
                </a:solidFill>
                <a:latin typeface="Tahoma"/>
                <a:ea typeface="Tahoma"/>
                <a:cs typeface="Tahoma"/>
                <a:sym typeface="Tahoma"/>
              </a:defRPr>
            </a:lvl2pPr>
            <a:lvl3pPr marL="0" lvl="2" indent="0" algn="l" rtl="1">
              <a:spcBef>
                <a:spcPts val="0"/>
              </a:spcBef>
              <a:buNone/>
              <a:defRPr sz="1200">
                <a:solidFill>
                  <a:srgbClr val="222F28"/>
                </a:solidFill>
                <a:latin typeface="Tahoma"/>
                <a:ea typeface="Tahoma"/>
                <a:cs typeface="Tahoma"/>
                <a:sym typeface="Tahoma"/>
              </a:defRPr>
            </a:lvl3pPr>
            <a:lvl4pPr marL="0" lvl="3" indent="0" algn="l" rtl="1">
              <a:spcBef>
                <a:spcPts val="0"/>
              </a:spcBef>
              <a:buNone/>
              <a:defRPr sz="1200">
                <a:solidFill>
                  <a:srgbClr val="222F28"/>
                </a:solidFill>
                <a:latin typeface="Tahoma"/>
                <a:ea typeface="Tahoma"/>
                <a:cs typeface="Tahoma"/>
                <a:sym typeface="Tahoma"/>
              </a:defRPr>
            </a:lvl4pPr>
            <a:lvl5pPr marL="0" lvl="4" indent="0" algn="l" rtl="1">
              <a:spcBef>
                <a:spcPts val="0"/>
              </a:spcBef>
              <a:buNone/>
              <a:defRPr sz="1200">
                <a:solidFill>
                  <a:srgbClr val="222F28"/>
                </a:solidFill>
                <a:latin typeface="Tahoma"/>
                <a:ea typeface="Tahoma"/>
                <a:cs typeface="Tahoma"/>
                <a:sym typeface="Tahoma"/>
              </a:defRPr>
            </a:lvl5pPr>
            <a:lvl6pPr marL="0" lvl="5" indent="0" algn="l" rtl="1">
              <a:spcBef>
                <a:spcPts val="0"/>
              </a:spcBef>
              <a:buNone/>
              <a:defRPr sz="1200">
                <a:solidFill>
                  <a:srgbClr val="222F28"/>
                </a:solidFill>
                <a:latin typeface="Tahoma"/>
                <a:ea typeface="Tahoma"/>
                <a:cs typeface="Tahoma"/>
                <a:sym typeface="Tahoma"/>
              </a:defRPr>
            </a:lvl6pPr>
            <a:lvl7pPr marL="0" lvl="6" indent="0" algn="l" rtl="1">
              <a:spcBef>
                <a:spcPts val="0"/>
              </a:spcBef>
              <a:buNone/>
              <a:defRPr sz="1200">
                <a:solidFill>
                  <a:srgbClr val="222F28"/>
                </a:solidFill>
                <a:latin typeface="Tahoma"/>
                <a:ea typeface="Tahoma"/>
                <a:cs typeface="Tahoma"/>
                <a:sym typeface="Tahoma"/>
              </a:defRPr>
            </a:lvl7pPr>
            <a:lvl8pPr marL="0" lvl="7" indent="0" algn="l" rtl="1">
              <a:spcBef>
                <a:spcPts val="0"/>
              </a:spcBef>
              <a:buNone/>
              <a:defRPr sz="1200">
                <a:solidFill>
                  <a:srgbClr val="222F28"/>
                </a:solidFill>
                <a:latin typeface="Tahoma"/>
                <a:ea typeface="Tahoma"/>
                <a:cs typeface="Tahoma"/>
                <a:sym typeface="Tahoma"/>
              </a:defRPr>
            </a:lvl8pPr>
            <a:lvl9pPr marL="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04"/>
        <p:cNvGrpSpPr/>
        <p:nvPr/>
      </p:nvGrpSpPr>
      <p:grpSpPr>
        <a:xfrm>
          <a:off x="0" y="0"/>
          <a:ext cx="0" cy="0"/>
          <a:chOff x="0" y="0"/>
          <a:chExt cx="0" cy="0"/>
        </a:xfrm>
      </p:grpSpPr>
      <p:sp>
        <p:nvSpPr>
          <p:cNvPr id="205" name="Google Shape;205;p49"/>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6" name="Google Shape;206;p49"/>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7" name="Google Shape;207;p49"/>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08"/>
        <p:cNvGrpSpPr/>
        <p:nvPr/>
      </p:nvGrpSpPr>
      <p:grpSpPr>
        <a:xfrm>
          <a:off x="0" y="0"/>
          <a:ext cx="0" cy="0"/>
          <a:chOff x="0" y="0"/>
          <a:chExt cx="0" cy="0"/>
        </a:xfrm>
      </p:grpSpPr>
      <p:sp>
        <p:nvSpPr>
          <p:cNvPr id="209" name="Google Shape;209;p63"/>
          <p:cNvSpPr txBox="1">
            <a:spLocks noGrp="1"/>
          </p:cNvSpPr>
          <p:nvPr>
            <p:ph type="ctrTitle"/>
          </p:nvPr>
        </p:nvSpPr>
        <p:spPr>
          <a:xfrm>
            <a:off x="1523603" y="1122363"/>
            <a:ext cx="9141619"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998"/>
              <a:buFont typeface="Calibri"/>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63"/>
          <p:cNvSpPr txBox="1">
            <a:spLocks noGrp="1"/>
          </p:cNvSpPr>
          <p:nvPr>
            <p:ph type="subTitle" idx="1"/>
          </p:nvPr>
        </p:nvSpPr>
        <p:spPr>
          <a:xfrm>
            <a:off x="1523603" y="3602038"/>
            <a:ext cx="9141619"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399"/>
              <a:buNone/>
              <a:defRPr sz="2399"/>
            </a:lvl1pPr>
            <a:lvl2pPr lvl="1" algn="ctr">
              <a:lnSpc>
                <a:spcPct val="90000"/>
              </a:lnSpc>
              <a:spcBef>
                <a:spcPts val="500"/>
              </a:spcBef>
              <a:spcAft>
                <a:spcPts val="0"/>
              </a:spcAft>
              <a:buClr>
                <a:schemeClr val="dk1"/>
              </a:buClr>
              <a:buSzPts val="1999"/>
              <a:buNone/>
              <a:defRPr sz="1999"/>
            </a:lvl2pPr>
            <a:lvl3pPr lvl="2" algn="ctr">
              <a:lnSpc>
                <a:spcPct val="90000"/>
              </a:lnSpc>
              <a:spcBef>
                <a:spcPts val="500"/>
              </a:spcBef>
              <a:spcAft>
                <a:spcPts val="0"/>
              </a:spcAft>
              <a:buClr>
                <a:schemeClr val="dk1"/>
              </a:buClr>
              <a:buSzPts val="1799"/>
              <a:buNone/>
              <a:defRPr sz="1799"/>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1" name="Google Shape;211;p63"/>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12" name="Google Shape;212;p63"/>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13" name="Google Shape;213;p63"/>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14"/>
        <p:cNvGrpSpPr/>
        <p:nvPr/>
      </p:nvGrpSpPr>
      <p:grpSpPr>
        <a:xfrm>
          <a:off x="0" y="0"/>
          <a:ext cx="0" cy="0"/>
          <a:chOff x="0" y="0"/>
          <a:chExt cx="0" cy="0"/>
        </a:xfrm>
      </p:grpSpPr>
      <p:sp>
        <p:nvSpPr>
          <p:cNvPr id="215" name="Google Shape;215;p64"/>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p64"/>
          <p:cNvSpPr txBox="1">
            <a:spLocks noGrp="1"/>
          </p:cNvSpPr>
          <p:nvPr>
            <p:ph type="body" idx="1"/>
          </p:nvPr>
        </p:nvSpPr>
        <p:spPr>
          <a:xfrm>
            <a:off x="837982" y="1825625"/>
            <a:ext cx="1051286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64"/>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18" name="Google Shape;218;p64"/>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19" name="Google Shape;219;p64"/>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20"/>
        <p:cNvGrpSpPr/>
        <p:nvPr/>
      </p:nvGrpSpPr>
      <p:grpSpPr>
        <a:xfrm>
          <a:off x="0" y="0"/>
          <a:ext cx="0" cy="0"/>
          <a:chOff x="0" y="0"/>
          <a:chExt cx="0" cy="0"/>
        </a:xfrm>
      </p:grpSpPr>
      <p:sp>
        <p:nvSpPr>
          <p:cNvPr id="221" name="Google Shape;221;p65"/>
          <p:cNvSpPr txBox="1">
            <a:spLocks noGrp="1"/>
          </p:cNvSpPr>
          <p:nvPr>
            <p:ph type="title"/>
          </p:nvPr>
        </p:nvSpPr>
        <p:spPr>
          <a:xfrm>
            <a:off x="831633" y="1709739"/>
            <a:ext cx="10512862"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998"/>
              <a:buFont typeface="Calibri"/>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2" name="Google Shape;222;p65"/>
          <p:cNvSpPr txBox="1">
            <a:spLocks noGrp="1"/>
          </p:cNvSpPr>
          <p:nvPr>
            <p:ph type="body" idx="1"/>
          </p:nvPr>
        </p:nvSpPr>
        <p:spPr>
          <a:xfrm>
            <a:off x="831633" y="4589464"/>
            <a:ext cx="10512862"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399"/>
              <a:buNone/>
              <a:defRPr sz="2399">
                <a:solidFill>
                  <a:srgbClr val="888888"/>
                </a:solidFill>
              </a:defRPr>
            </a:lvl1pPr>
            <a:lvl2pPr marL="914400" lvl="1" indent="-228600" algn="l">
              <a:lnSpc>
                <a:spcPct val="90000"/>
              </a:lnSpc>
              <a:spcBef>
                <a:spcPts val="500"/>
              </a:spcBef>
              <a:spcAft>
                <a:spcPts val="0"/>
              </a:spcAft>
              <a:buClr>
                <a:srgbClr val="888888"/>
              </a:buClr>
              <a:buSzPts val="1999"/>
              <a:buNone/>
              <a:defRPr sz="1999">
                <a:solidFill>
                  <a:srgbClr val="888888"/>
                </a:solidFill>
              </a:defRPr>
            </a:lvl2pPr>
            <a:lvl3pPr marL="1371600" lvl="2" indent="-228600" algn="l">
              <a:lnSpc>
                <a:spcPct val="90000"/>
              </a:lnSpc>
              <a:spcBef>
                <a:spcPts val="500"/>
              </a:spcBef>
              <a:spcAft>
                <a:spcPts val="0"/>
              </a:spcAft>
              <a:buClr>
                <a:srgbClr val="888888"/>
              </a:buClr>
              <a:buSzPts val="1799"/>
              <a:buNone/>
              <a:defRPr sz="1799">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3" name="Google Shape;223;p65"/>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24" name="Google Shape;224;p65"/>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25" name="Google Shape;225;p65"/>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26"/>
        <p:cNvGrpSpPr/>
        <p:nvPr/>
      </p:nvGrpSpPr>
      <p:grpSpPr>
        <a:xfrm>
          <a:off x="0" y="0"/>
          <a:ext cx="0" cy="0"/>
          <a:chOff x="0" y="0"/>
          <a:chExt cx="0" cy="0"/>
        </a:xfrm>
      </p:grpSpPr>
      <p:sp>
        <p:nvSpPr>
          <p:cNvPr id="227" name="Google Shape;227;p66"/>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66"/>
          <p:cNvSpPr txBox="1">
            <a:spLocks noGrp="1"/>
          </p:cNvSpPr>
          <p:nvPr>
            <p:ph type="body" idx="1"/>
          </p:nvPr>
        </p:nvSpPr>
        <p:spPr>
          <a:xfrm>
            <a:off x="837982" y="1825625"/>
            <a:ext cx="518025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66"/>
          <p:cNvSpPr txBox="1">
            <a:spLocks noGrp="1"/>
          </p:cNvSpPr>
          <p:nvPr>
            <p:ph type="body" idx="2"/>
          </p:nvPr>
        </p:nvSpPr>
        <p:spPr>
          <a:xfrm>
            <a:off x="6170592" y="1825625"/>
            <a:ext cx="518025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66"/>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1" name="Google Shape;231;p66"/>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2" name="Google Shape;232;p66"/>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33"/>
        <p:cNvGrpSpPr/>
        <p:nvPr/>
      </p:nvGrpSpPr>
      <p:grpSpPr>
        <a:xfrm>
          <a:off x="0" y="0"/>
          <a:ext cx="0" cy="0"/>
          <a:chOff x="0" y="0"/>
          <a:chExt cx="0" cy="0"/>
        </a:xfrm>
      </p:grpSpPr>
      <p:sp>
        <p:nvSpPr>
          <p:cNvPr id="234" name="Google Shape;234;p67"/>
          <p:cNvSpPr txBox="1">
            <a:spLocks noGrp="1"/>
          </p:cNvSpPr>
          <p:nvPr>
            <p:ph type="title"/>
          </p:nvPr>
        </p:nvSpPr>
        <p:spPr>
          <a:xfrm>
            <a:off x="839569"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67"/>
          <p:cNvSpPr txBox="1">
            <a:spLocks noGrp="1"/>
          </p:cNvSpPr>
          <p:nvPr>
            <p:ph type="body" idx="1"/>
          </p:nvPr>
        </p:nvSpPr>
        <p:spPr>
          <a:xfrm>
            <a:off x="839570" y="1681163"/>
            <a:ext cx="5156444"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399"/>
              <a:buNone/>
              <a:defRPr sz="2399" b="1"/>
            </a:lvl1pPr>
            <a:lvl2pPr marL="914400" lvl="1" indent="-228600" algn="l">
              <a:lnSpc>
                <a:spcPct val="90000"/>
              </a:lnSpc>
              <a:spcBef>
                <a:spcPts val="500"/>
              </a:spcBef>
              <a:spcAft>
                <a:spcPts val="0"/>
              </a:spcAft>
              <a:buClr>
                <a:schemeClr val="dk1"/>
              </a:buClr>
              <a:buSzPts val="1999"/>
              <a:buNone/>
              <a:defRPr sz="1999" b="1"/>
            </a:lvl2pPr>
            <a:lvl3pPr marL="1371600" lvl="2" indent="-228600" algn="l">
              <a:lnSpc>
                <a:spcPct val="90000"/>
              </a:lnSpc>
              <a:spcBef>
                <a:spcPts val="500"/>
              </a:spcBef>
              <a:spcAft>
                <a:spcPts val="0"/>
              </a:spcAft>
              <a:buClr>
                <a:schemeClr val="dk1"/>
              </a:buClr>
              <a:buSzPts val="1799"/>
              <a:buNone/>
              <a:defRPr sz="1799"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6" name="Google Shape;236;p67"/>
          <p:cNvSpPr txBox="1">
            <a:spLocks noGrp="1"/>
          </p:cNvSpPr>
          <p:nvPr>
            <p:ph type="body" idx="2"/>
          </p:nvPr>
        </p:nvSpPr>
        <p:spPr>
          <a:xfrm>
            <a:off x="839570" y="2505075"/>
            <a:ext cx="5156444"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67"/>
          <p:cNvSpPr txBox="1">
            <a:spLocks noGrp="1"/>
          </p:cNvSpPr>
          <p:nvPr>
            <p:ph type="body" idx="3"/>
          </p:nvPr>
        </p:nvSpPr>
        <p:spPr>
          <a:xfrm>
            <a:off x="6170593" y="1681163"/>
            <a:ext cx="518183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399"/>
              <a:buNone/>
              <a:defRPr sz="2399" b="1"/>
            </a:lvl1pPr>
            <a:lvl2pPr marL="914400" lvl="1" indent="-228600" algn="l">
              <a:lnSpc>
                <a:spcPct val="90000"/>
              </a:lnSpc>
              <a:spcBef>
                <a:spcPts val="500"/>
              </a:spcBef>
              <a:spcAft>
                <a:spcPts val="0"/>
              </a:spcAft>
              <a:buClr>
                <a:schemeClr val="dk1"/>
              </a:buClr>
              <a:buSzPts val="1999"/>
              <a:buNone/>
              <a:defRPr sz="1999" b="1"/>
            </a:lvl2pPr>
            <a:lvl3pPr marL="1371600" lvl="2" indent="-228600" algn="l">
              <a:lnSpc>
                <a:spcPct val="90000"/>
              </a:lnSpc>
              <a:spcBef>
                <a:spcPts val="500"/>
              </a:spcBef>
              <a:spcAft>
                <a:spcPts val="0"/>
              </a:spcAft>
              <a:buClr>
                <a:schemeClr val="dk1"/>
              </a:buClr>
              <a:buSzPts val="1799"/>
              <a:buNone/>
              <a:defRPr sz="1799"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8" name="Google Shape;238;p67"/>
          <p:cNvSpPr txBox="1">
            <a:spLocks noGrp="1"/>
          </p:cNvSpPr>
          <p:nvPr>
            <p:ph type="body" idx="4"/>
          </p:nvPr>
        </p:nvSpPr>
        <p:spPr>
          <a:xfrm>
            <a:off x="6170593" y="2505075"/>
            <a:ext cx="518183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67"/>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40" name="Google Shape;240;p67"/>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41" name="Google Shape;241;p67"/>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242"/>
        <p:cNvGrpSpPr/>
        <p:nvPr/>
      </p:nvGrpSpPr>
      <p:grpSpPr>
        <a:xfrm>
          <a:off x="0" y="0"/>
          <a:ext cx="0" cy="0"/>
          <a:chOff x="0" y="0"/>
          <a:chExt cx="0" cy="0"/>
        </a:xfrm>
      </p:grpSpPr>
      <p:sp>
        <p:nvSpPr>
          <p:cNvPr id="243" name="Google Shape;243;p68"/>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68"/>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45" name="Google Shape;245;p68"/>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46" name="Google Shape;246;p68"/>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כותרת מקטע עליונה" type="secHead">
  <p:cSld name="SECTION_HEADER">
    <p:spTree>
      <p:nvGrpSpPr>
        <p:cNvPr id="1" name="Shape 37"/>
        <p:cNvGrpSpPr/>
        <p:nvPr/>
      </p:nvGrpSpPr>
      <p:grpSpPr>
        <a:xfrm>
          <a:off x="0" y="0"/>
          <a:ext cx="0" cy="0"/>
          <a:chOff x="0" y="0"/>
          <a:chExt cx="0" cy="0"/>
        </a:xfrm>
      </p:grpSpPr>
      <p:sp>
        <p:nvSpPr>
          <p:cNvPr id="38" name="Google Shape;38;p74"/>
          <p:cNvSpPr/>
          <p:nvPr/>
        </p:nvSpPr>
        <p:spPr>
          <a:xfrm flipH="1">
            <a:off x="1" y="0"/>
            <a:ext cx="12188825" cy="6858000"/>
          </a:xfrm>
          <a:prstGeom prst="rect">
            <a:avLst/>
          </a:prstGeom>
          <a:blipFill rotWithShape="1">
            <a:blip r:embed="rId2">
              <a:alphaModFix amt="40000"/>
            </a:blip>
            <a:tile tx="-31750" ty="-120650" sx="100000" sy="100000" flip="xy" algn="tl"/>
          </a:blip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39" name="Google Shape;39;p74"/>
          <p:cNvSpPr/>
          <p:nvPr/>
        </p:nvSpPr>
        <p:spPr>
          <a:xfrm flipH="1">
            <a:off x="1307528" y="1267730"/>
            <a:ext cx="9573768" cy="4307950"/>
          </a:xfrm>
          <a:prstGeom prst="rect">
            <a:avLst/>
          </a:prstGeom>
          <a:solidFill>
            <a:schemeClr val="lt1"/>
          </a:solidFill>
          <a:ln w="9525" cap="flat" cmpd="sng">
            <a:solidFill>
              <a:srgbClr val="FEFEFE"/>
            </a:solidFill>
            <a:prstDash val="solid"/>
            <a:round/>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40" name="Google Shape;40;p74"/>
          <p:cNvSpPr/>
          <p:nvPr/>
        </p:nvSpPr>
        <p:spPr>
          <a:xfrm flipH="1">
            <a:off x="1447422" y="1411615"/>
            <a:ext cx="9293979" cy="4034770"/>
          </a:xfrm>
          <a:prstGeom prst="rect">
            <a:avLst/>
          </a:prstGeom>
          <a:solidFill>
            <a:schemeClr val="dk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41" name="Google Shape;41;p74"/>
          <p:cNvSpPr/>
          <p:nvPr/>
        </p:nvSpPr>
        <p:spPr>
          <a:xfrm flipH="1">
            <a:off x="5134543" y="1267730"/>
            <a:ext cx="1919740" cy="731520"/>
          </a:xfrm>
          <a:prstGeom prst="rect">
            <a:avLst/>
          </a:prstGeom>
          <a:solidFill>
            <a:schemeClr val="accent1"/>
          </a:solidFill>
          <a:ln>
            <a:noFill/>
          </a:ln>
          <a:effectLst>
            <a:outerShdw blurRad="50800" dist="12700" dir="5400000" algn="t" rotWithShape="0">
              <a:srgbClr val="000000">
                <a:alpha val="40000"/>
              </a:srgbClr>
            </a:outerShdw>
          </a:effectLst>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grpSp>
        <p:nvGrpSpPr>
          <p:cNvPr id="42" name="Google Shape;42;p74"/>
          <p:cNvGrpSpPr/>
          <p:nvPr/>
        </p:nvGrpSpPr>
        <p:grpSpPr>
          <a:xfrm flipH="1">
            <a:off x="5248815" y="1267733"/>
            <a:ext cx="1691199" cy="645295"/>
            <a:chOff x="5318306" y="1386268"/>
            <a:chExt cx="1567331" cy="645295"/>
          </a:xfrm>
        </p:grpSpPr>
        <p:cxnSp>
          <p:nvCxnSpPr>
            <p:cNvPr id="43" name="Google Shape;43;p74"/>
            <p:cNvCxnSpPr/>
            <p:nvPr/>
          </p:nvCxnSpPr>
          <p:spPr>
            <a:xfrm>
              <a:off x="5318306"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44" name="Google Shape;44;p74"/>
            <p:cNvCxnSpPr/>
            <p:nvPr/>
          </p:nvCxnSpPr>
          <p:spPr>
            <a:xfrm>
              <a:off x="6885637"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45" name="Google Shape;45;p74"/>
            <p:cNvCxnSpPr/>
            <p:nvPr/>
          </p:nvCxnSpPr>
          <p:spPr>
            <a:xfrm>
              <a:off x="5318306" y="2031563"/>
              <a:ext cx="1567331" cy="0"/>
            </a:xfrm>
            <a:prstGeom prst="straightConnector1">
              <a:avLst/>
            </a:prstGeom>
            <a:solidFill>
              <a:srgbClr val="FEFEFE"/>
            </a:solidFill>
            <a:ln w="9525" cap="flat" cmpd="sng">
              <a:solidFill>
                <a:srgbClr val="FFFFFF"/>
              </a:solidFill>
              <a:prstDash val="solid"/>
              <a:miter lim="800000"/>
              <a:headEnd type="none" w="sm" len="sm"/>
              <a:tailEnd type="none" w="sm" len="sm"/>
            </a:ln>
          </p:spPr>
        </p:cxnSp>
      </p:grpSp>
      <p:sp>
        <p:nvSpPr>
          <p:cNvPr id="46" name="Google Shape;46;p74"/>
          <p:cNvSpPr txBox="1">
            <a:spLocks noGrp="1"/>
          </p:cNvSpPr>
          <p:nvPr>
            <p:ph type="title"/>
          </p:nvPr>
        </p:nvSpPr>
        <p:spPr>
          <a:xfrm flipH="1">
            <a:off x="1557124" y="2094309"/>
            <a:ext cx="9068486" cy="2587752"/>
          </a:xfrm>
          <a:prstGeom prst="rect">
            <a:avLst/>
          </a:prstGeom>
          <a:noFill/>
          <a:ln>
            <a:noFill/>
          </a:ln>
        </p:spPr>
        <p:txBody>
          <a:bodyPr spcFirstLastPara="1" wrap="square" lIns="91425" tIns="45700" rIns="91425" bIns="45700" anchor="ctr" anchorCtr="0">
            <a:noAutofit/>
          </a:bodyPr>
          <a:lstStyle>
            <a:lvl1pPr lvl="0" algn="ctr" rtl="1">
              <a:lnSpc>
                <a:spcPct val="83000"/>
              </a:lnSpc>
              <a:spcBef>
                <a:spcPts val="0"/>
              </a:spcBef>
              <a:spcAft>
                <a:spcPts val="0"/>
              </a:spcAft>
              <a:buClr>
                <a:schemeClr val="lt1"/>
              </a:buClr>
              <a:buSzPts val="7196"/>
              <a:buFont typeface="Tahoma"/>
              <a:buNone/>
              <a:defRPr sz="7196" b="0" cap="none">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4"/>
          <p:cNvSpPr txBox="1">
            <a:spLocks noGrp="1"/>
          </p:cNvSpPr>
          <p:nvPr>
            <p:ph type="body" idx="1"/>
          </p:nvPr>
        </p:nvSpPr>
        <p:spPr>
          <a:xfrm flipH="1">
            <a:off x="1557122" y="4682062"/>
            <a:ext cx="9068486" cy="457200"/>
          </a:xfrm>
          <a:prstGeom prst="rect">
            <a:avLst/>
          </a:prstGeom>
          <a:noFill/>
          <a:ln>
            <a:noFill/>
          </a:ln>
        </p:spPr>
        <p:txBody>
          <a:bodyPr spcFirstLastPara="1" wrap="square" lIns="91425" tIns="45700" rIns="91425" bIns="45700" anchor="t" anchorCtr="0">
            <a:normAutofit/>
          </a:bodyPr>
          <a:lstStyle>
            <a:lvl1pPr marL="457200" lvl="0" indent="-228600" algn="ctr" rtl="1">
              <a:lnSpc>
                <a:spcPct val="100000"/>
              </a:lnSpc>
              <a:spcBef>
                <a:spcPts val="900"/>
              </a:spcBef>
              <a:spcAft>
                <a:spcPts val="0"/>
              </a:spcAft>
              <a:buSzPts val="1600"/>
              <a:buNone/>
              <a:defRPr sz="1600">
                <a:solidFill>
                  <a:schemeClr val="lt2"/>
                </a:solidFill>
                <a:latin typeface="Tahoma"/>
                <a:ea typeface="Tahoma"/>
                <a:cs typeface="Tahoma"/>
                <a:sym typeface="Tahoma"/>
              </a:defRPr>
            </a:lvl1pPr>
            <a:lvl2pPr marL="914400" lvl="1" indent="-228600" algn="r" rtl="1">
              <a:lnSpc>
                <a:spcPct val="100000"/>
              </a:lnSpc>
              <a:spcBef>
                <a:spcPts val="500"/>
              </a:spcBef>
              <a:spcAft>
                <a:spcPts val="0"/>
              </a:spcAft>
              <a:buSzPts val="1600"/>
              <a:buNone/>
              <a:defRPr sz="1600">
                <a:solidFill>
                  <a:schemeClr val="lt1"/>
                </a:solidFill>
              </a:defRPr>
            </a:lvl2pPr>
            <a:lvl3pPr marL="1371600" lvl="2" indent="-228600" algn="r" rtl="1">
              <a:lnSpc>
                <a:spcPct val="100000"/>
              </a:lnSpc>
              <a:spcBef>
                <a:spcPts val="500"/>
              </a:spcBef>
              <a:spcAft>
                <a:spcPts val="0"/>
              </a:spcAft>
              <a:buSzPts val="1600"/>
              <a:buNone/>
              <a:defRPr sz="1600">
                <a:solidFill>
                  <a:schemeClr val="lt1"/>
                </a:solidFill>
              </a:defRPr>
            </a:lvl3pPr>
            <a:lvl4pPr marL="1828800" lvl="3" indent="-228600" algn="r" rtl="1">
              <a:lnSpc>
                <a:spcPct val="100000"/>
              </a:lnSpc>
              <a:spcBef>
                <a:spcPts val="500"/>
              </a:spcBef>
              <a:spcAft>
                <a:spcPts val="0"/>
              </a:spcAft>
              <a:buSzPts val="1400"/>
              <a:buNone/>
              <a:defRPr sz="1400">
                <a:solidFill>
                  <a:schemeClr val="lt1"/>
                </a:solidFill>
              </a:defRPr>
            </a:lvl4pPr>
            <a:lvl5pPr marL="2286000" lvl="4" indent="-228600" algn="r" rtl="1">
              <a:lnSpc>
                <a:spcPct val="100000"/>
              </a:lnSpc>
              <a:spcBef>
                <a:spcPts val="500"/>
              </a:spcBef>
              <a:spcAft>
                <a:spcPts val="0"/>
              </a:spcAft>
              <a:buSzPts val="1400"/>
              <a:buNone/>
              <a:defRPr sz="1400">
                <a:solidFill>
                  <a:schemeClr val="lt1"/>
                </a:solidFill>
              </a:defRPr>
            </a:lvl5pPr>
            <a:lvl6pPr marL="2743200" lvl="5" indent="-228600" algn="r" rtl="1">
              <a:lnSpc>
                <a:spcPct val="100000"/>
              </a:lnSpc>
              <a:spcBef>
                <a:spcPts val="500"/>
              </a:spcBef>
              <a:spcAft>
                <a:spcPts val="0"/>
              </a:spcAft>
              <a:buSzPts val="1400"/>
              <a:buNone/>
              <a:defRPr sz="1400">
                <a:solidFill>
                  <a:schemeClr val="lt1"/>
                </a:solidFill>
              </a:defRPr>
            </a:lvl6pPr>
            <a:lvl7pPr marL="3200400" lvl="6" indent="-228600" algn="r" rtl="1">
              <a:lnSpc>
                <a:spcPct val="100000"/>
              </a:lnSpc>
              <a:spcBef>
                <a:spcPts val="500"/>
              </a:spcBef>
              <a:spcAft>
                <a:spcPts val="0"/>
              </a:spcAft>
              <a:buSzPts val="1400"/>
              <a:buNone/>
              <a:defRPr sz="1400">
                <a:solidFill>
                  <a:schemeClr val="lt1"/>
                </a:solidFill>
              </a:defRPr>
            </a:lvl7pPr>
            <a:lvl8pPr marL="3657600" lvl="7" indent="-228600" algn="r" rtl="1">
              <a:lnSpc>
                <a:spcPct val="100000"/>
              </a:lnSpc>
              <a:spcBef>
                <a:spcPts val="500"/>
              </a:spcBef>
              <a:spcAft>
                <a:spcPts val="0"/>
              </a:spcAft>
              <a:buSzPts val="1400"/>
              <a:buNone/>
              <a:defRPr sz="1400">
                <a:solidFill>
                  <a:schemeClr val="lt1"/>
                </a:solidFill>
              </a:defRPr>
            </a:lvl8pPr>
            <a:lvl9pPr marL="4114800" lvl="8" indent="-228600" algn="r" rtl="1">
              <a:lnSpc>
                <a:spcPct val="100000"/>
              </a:lnSpc>
              <a:spcBef>
                <a:spcPts val="500"/>
              </a:spcBef>
              <a:spcAft>
                <a:spcPts val="0"/>
              </a:spcAft>
              <a:buSzPts val="1400"/>
              <a:buNone/>
              <a:defRPr sz="1400">
                <a:solidFill>
                  <a:schemeClr val="lt1"/>
                </a:solidFill>
              </a:defRPr>
            </a:lvl9pPr>
          </a:lstStyle>
          <a:p>
            <a:endParaRPr/>
          </a:p>
        </p:txBody>
      </p:sp>
      <p:sp>
        <p:nvSpPr>
          <p:cNvPr id="48" name="Google Shape;48;p74"/>
          <p:cNvSpPr txBox="1">
            <a:spLocks noGrp="1"/>
          </p:cNvSpPr>
          <p:nvPr>
            <p:ph type="dt" idx="10"/>
          </p:nvPr>
        </p:nvSpPr>
        <p:spPr>
          <a:xfrm flipH="1">
            <a:off x="5314329" y="1344502"/>
            <a:ext cx="1554075" cy="53035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sz="1300">
                <a:solidFill>
                  <a:srgbClr val="FFFFFF"/>
                </a:solidFill>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9" name="Google Shape;49;p74"/>
          <p:cNvSpPr txBox="1">
            <a:spLocks noGrp="1"/>
          </p:cNvSpPr>
          <p:nvPr>
            <p:ph type="ftr" idx="11"/>
          </p:nvPr>
        </p:nvSpPr>
        <p:spPr>
          <a:xfrm flipH="1">
            <a:off x="4829822" y="5212080"/>
            <a:ext cx="5905486" cy="228600"/>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0" name="Google Shape;50;p74"/>
          <p:cNvSpPr txBox="1">
            <a:spLocks noGrp="1"/>
          </p:cNvSpPr>
          <p:nvPr>
            <p:ph type="sldNum" idx="12"/>
          </p:nvPr>
        </p:nvSpPr>
        <p:spPr>
          <a:xfrm flipH="1">
            <a:off x="1474848" y="5212080"/>
            <a:ext cx="2111714" cy="228600"/>
          </a:xfrm>
          <a:prstGeom prst="rect">
            <a:avLst/>
          </a:prstGeom>
          <a:noFill/>
          <a:ln>
            <a:noFill/>
          </a:ln>
        </p:spPr>
        <p:txBody>
          <a:bodyPr spcFirstLastPara="1" wrap="square" lIns="91425" tIns="45700" rIns="91425" bIns="45700" anchor="b" anchorCtr="0">
            <a:noAutofit/>
          </a:bodyPr>
          <a:lstStyle>
            <a:lvl1pPr marL="0" lvl="0" indent="0" algn="l" rtl="1">
              <a:spcBef>
                <a:spcPts val="0"/>
              </a:spcBef>
              <a:buNone/>
              <a:defRPr sz="1000">
                <a:solidFill>
                  <a:schemeClr val="lt2"/>
                </a:solidFill>
                <a:latin typeface="Tahoma"/>
                <a:ea typeface="Tahoma"/>
                <a:cs typeface="Tahoma"/>
                <a:sym typeface="Tahoma"/>
              </a:defRPr>
            </a:lvl1pPr>
            <a:lvl2pPr marL="0" lvl="1" indent="0" algn="l" rtl="1">
              <a:spcBef>
                <a:spcPts val="0"/>
              </a:spcBef>
              <a:buNone/>
              <a:defRPr sz="1000">
                <a:solidFill>
                  <a:schemeClr val="lt2"/>
                </a:solidFill>
                <a:latin typeface="Tahoma"/>
                <a:ea typeface="Tahoma"/>
                <a:cs typeface="Tahoma"/>
                <a:sym typeface="Tahoma"/>
              </a:defRPr>
            </a:lvl2pPr>
            <a:lvl3pPr marL="0" lvl="2" indent="0" algn="l" rtl="1">
              <a:spcBef>
                <a:spcPts val="0"/>
              </a:spcBef>
              <a:buNone/>
              <a:defRPr sz="1000">
                <a:solidFill>
                  <a:schemeClr val="lt2"/>
                </a:solidFill>
                <a:latin typeface="Tahoma"/>
                <a:ea typeface="Tahoma"/>
                <a:cs typeface="Tahoma"/>
                <a:sym typeface="Tahoma"/>
              </a:defRPr>
            </a:lvl3pPr>
            <a:lvl4pPr marL="0" lvl="3" indent="0" algn="l" rtl="1">
              <a:spcBef>
                <a:spcPts val="0"/>
              </a:spcBef>
              <a:buNone/>
              <a:defRPr sz="1000">
                <a:solidFill>
                  <a:schemeClr val="lt2"/>
                </a:solidFill>
                <a:latin typeface="Tahoma"/>
                <a:ea typeface="Tahoma"/>
                <a:cs typeface="Tahoma"/>
                <a:sym typeface="Tahoma"/>
              </a:defRPr>
            </a:lvl4pPr>
            <a:lvl5pPr marL="0" lvl="4" indent="0" algn="l" rtl="1">
              <a:spcBef>
                <a:spcPts val="0"/>
              </a:spcBef>
              <a:buNone/>
              <a:defRPr sz="1000">
                <a:solidFill>
                  <a:schemeClr val="lt2"/>
                </a:solidFill>
                <a:latin typeface="Tahoma"/>
                <a:ea typeface="Tahoma"/>
                <a:cs typeface="Tahoma"/>
                <a:sym typeface="Tahoma"/>
              </a:defRPr>
            </a:lvl5pPr>
            <a:lvl6pPr marL="0" lvl="5" indent="0" algn="l" rtl="1">
              <a:spcBef>
                <a:spcPts val="0"/>
              </a:spcBef>
              <a:buNone/>
              <a:defRPr sz="1000">
                <a:solidFill>
                  <a:schemeClr val="lt2"/>
                </a:solidFill>
                <a:latin typeface="Tahoma"/>
                <a:ea typeface="Tahoma"/>
                <a:cs typeface="Tahoma"/>
                <a:sym typeface="Tahoma"/>
              </a:defRPr>
            </a:lvl6pPr>
            <a:lvl7pPr marL="0" lvl="6" indent="0" algn="l" rtl="1">
              <a:spcBef>
                <a:spcPts val="0"/>
              </a:spcBef>
              <a:buNone/>
              <a:defRPr sz="1000">
                <a:solidFill>
                  <a:schemeClr val="lt2"/>
                </a:solidFill>
                <a:latin typeface="Tahoma"/>
                <a:ea typeface="Tahoma"/>
                <a:cs typeface="Tahoma"/>
                <a:sym typeface="Tahoma"/>
              </a:defRPr>
            </a:lvl7pPr>
            <a:lvl8pPr marL="0" lvl="7" indent="0" algn="l" rtl="1">
              <a:spcBef>
                <a:spcPts val="0"/>
              </a:spcBef>
              <a:buNone/>
              <a:defRPr sz="1000">
                <a:solidFill>
                  <a:schemeClr val="lt2"/>
                </a:solidFill>
                <a:latin typeface="Tahoma"/>
                <a:ea typeface="Tahoma"/>
                <a:cs typeface="Tahoma"/>
                <a:sym typeface="Tahoma"/>
              </a:defRPr>
            </a:lvl8pPr>
            <a:lvl9pPr marL="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47"/>
        <p:cNvGrpSpPr/>
        <p:nvPr/>
      </p:nvGrpSpPr>
      <p:grpSpPr>
        <a:xfrm>
          <a:off x="0" y="0"/>
          <a:ext cx="0" cy="0"/>
          <a:chOff x="0" y="0"/>
          <a:chExt cx="0" cy="0"/>
        </a:xfrm>
      </p:grpSpPr>
      <p:sp>
        <p:nvSpPr>
          <p:cNvPr id="248" name="Google Shape;248;p69"/>
          <p:cNvSpPr txBox="1">
            <a:spLocks noGrp="1"/>
          </p:cNvSpPr>
          <p:nvPr>
            <p:ph type="title"/>
          </p:nvPr>
        </p:nvSpPr>
        <p:spPr>
          <a:xfrm>
            <a:off x="839570" y="457200"/>
            <a:ext cx="3931213"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9"/>
              <a:buFont typeface="Calibri"/>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p69"/>
          <p:cNvSpPr txBox="1">
            <a:spLocks noGrp="1"/>
          </p:cNvSpPr>
          <p:nvPr>
            <p:ph type="body" idx="1"/>
          </p:nvPr>
        </p:nvSpPr>
        <p:spPr>
          <a:xfrm>
            <a:off x="5181838" y="987426"/>
            <a:ext cx="6170593" cy="4873625"/>
          </a:xfrm>
          <a:prstGeom prst="rect">
            <a:avLst/>
          </a:prstGeom>
          <a:noFill/>
          <a:ln>
            <a:noFill/>
          </a:ln>
        </p:spPr>
        <p:txBody>
          <a:bodyPr spcFirstLastPara="1" wrap="square" lIns="91425" tIns="45700" rIns="91425" bIns="45700" anchor="t" anchorCtr="0">
            <a:normAutofit/>
          </a:bodyPr>
          <a:lstStyle>
            <a:lvl1pPr marL="457200" lvl="0" indent="-431736" algn="l">
              <a:lnSpc>
                <a:spcPct val="90000"/>
              </a:lnSpc>
              <a:spcBef>
                <a:spcPts val="1000"/>
              </a:spcBef>
              <a:spcAft>
                <a:spcPts val="0"/>
              </a:spcAft>
              <a:buClr>
                <a:schemeClr val="dk1"/>
              </a:buClr>
              <a:buSzPts val="3199"/>
              <a:buChar char="•"/>
              <a:defRPr sz="3199"/>
            </a:lvl1pPr>
            <a:lvl2pPr marL="914400" lvl="1" indent="-406336" algn="l">
              <a:lnSpc>
                <a:spcPct val="90000"/>
              </a:lnSpc>
              <a:spcBef>
                <a:spcPts val="500"/>
              </a:spcBef>
              <a:spcAft>
                <a:spcPts val="0"/>
              </a:spcAft>
              <a:buClr>
                <a:schemeClr val="dk1"/>
              </a:buClr>
              <a:buSzPts val="2799"/>
              <a:buChar char="•"/>
              <a:defRPr sz="2799"/>
            </a:lvl2pPr>
            <a:lvl3pPr marL="1371600" lvl="2" indent="-380936" algn="l">
              <a:lnSpc>
                <a:spcPct val="90000"/>
              </a:lnSpc>
              <a:spcBef>
                <a:spcPts val="500"/>
              </a:spcBef>
              <a:spcAft>
                <a:spcPts val="0"/>
              </a:spcAft>
              <a:buClr>
                <a:schemeClr val="dk1"/>
              </a:buClr>
              <a:buSzPts val="2399"/>
              <a:buChar char="•"/>
              <a:defRPr sz="2399"/>
            </a:lvl3pPr>
            <a:lvl4pPr marL="1828800" lvl="3" indent="-355536" algn="l">
              <a:lnSpc>
                <a:spcPct val="90000"/>
              </a:lnSpc>
              <a:spcBef>
                <a:spcPts val="500"/>
              </a:spcBef>
              <a:spcAft>
                <a:spcPts val="0"/>
              </a:spcAft>
              <a:buClr>
                <a:schemeClr val="dk1"/>
              </a:buClr>
              <a:buSzPts val="1999"/>
              <a:buChar char="•"/>
              <a:defRPr sz="1999"/>
            </a:lvl4pPr>
            <a:lvl5pPr marL="2286000" lvl="4" indent="-355536" algn="l">
              <a:lnSpc>
                <a:spcPct val="90000"/>
              </a:lnSpc>
              <a:spcBef>
                <a:spcPts val="500"/>
              </a:spcBef>
              <a:spcAft>
                <a:spcPts val="0"/>
              </a:spcAft>
              <a:buClr>
                <a:schemeClr val="dk1"/>
              </a:buClr>
              <a:buSzPts val="1999"/>
              <a:buChar char="•"/>
              <a:defRPr sz="1999"/>
            </a:lvl5pPr>
            <a:lvl6pPr marL="2743200" lvl="5" indent="-355536" algn="l">
              <a:lnSpc>
                <a:spcPct val="90000"/>
              </a:lnSpc>
              <a:spcBef>
                <a:spcPts val="500"/>
              </a:spcBef>
              <a:spcAft>
                <a:spcPts val="0"/>
              </a:spcAft>
              <a:buClr>
                <a:schemeClr val="dk1"/>
              </a:buClr>
              <a:buSzPts val="1999"/>
              <a:buChar char="•"/>
              <a:defRPr sz="1999"/>
            </a:lvl6pPr>
            <a:lvl7pPr marL="3200400" lvl="6" indent="-355536" algn="l">
              <a:lnSpc>
                <a:spcPct val="90000"/>
              </a:lnSpc>
              <a:spcBef>
                <a:spcPts val="500"/>
              </a:spcBef>
              <a:spcAft>
                <a:spcPts val="0"/>
              </a:spcAft>
              <a:buClr>
                <a:schemeClr val="dk1"/>
              </a:buClr>
              <a:buSzPts val="1999"/>
              <a:buChar char="•"/>
              <a:defRPr sz="1999"/>
            </a:lvl7pPr>
            <a:lvl8pPr marL="3657600" lvl="7" indent="-355536" algn="l">
              <a:lnSpc>
                <a:spcPct val="90000"/>
              </a:lnSpc>
              <a:spcBef>
                <a:spcPts val="500"/>
              </a:spcBef>
              <a:spcAft>
                <a:spcPts val="0"/>
              </a:spcAft>
              <a:buClr>
                <a:schemeClr val="dk1"/>
              </a:buClr>
              <a:buSzPts val="1999"/>
              <a:buChar char="•"/>
              <a:defRPr sz="1999"/>
            </a:lvl8pPr>
            <a:lvl9pPr marL="4114800" lvl="8" indent="-355536" algn="l">
              <a:lnSpc>
                <a:spcPct val="90000"/>
              </a:lnSpc>
              <a:spcBef>
                <a:spcPts val="500"/>
              </a:spcBef>
              <a:spcAft>
                <a:spcPts val="0"/>
              </a:spcAft>
              <a:buClr>
                <a:schemeClr val="dk1"/>
              </a:buClr>
              <a:buSzPts val="1999"/>
              <a:buChar char="•"/>
              <a:defRPr sz="1999"/>
            </a:lvl9pPr>
          </a:lstStyle>
          <a:p>
            <a:endParaRPr/>
          </a:p>
        </p:txBody>
      </p:sp>
      <p:sp>
        <p:nvSpPr>
          <p:cNvPr id="250" name="Google Shape;250;p69"/>
          <p:cNvSpPr txBox="1">
            <a:spLocks noGrp="1"/>
          </p:cNvSpPr>
          <p:nvPr>
            <p:ph type="body" idx="2"/>
          </p:nvPr>
        </p:nvSpPr>
        <p:spPr>
          <a:xfrm>
            <a:off x="839570" y="2057400"/>
            <a:ext cx="393121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1" name="Google Shape;251;p69"/>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2" name="Google Shape;252;p69"/>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3" name="Google Shape;253;p69"/>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54"/>
        <p:cNvGrpSpPr/>
        <p:nvPr/>
      </p:nvGrpSpPr>
      <p:grpSpPr>
        <a:xfrm>
          <a:off x="0" y="0"/>
          <a:ext cx="0" cy="0"/>
          <a:chOff x="0" y="0"/>
          <a:chExt cx="0" cy="0"/>
        </a:xfrm>
      </p:grpSpPr>
      <p:sp>
        <p:nvSpPr>
          <p:cNvPr id="255" name="Google Shape;255;p70"/>
          <p:cNvSpPr txBox="1">
            <a:spLocks noGrp="1"/>
          </p:cNvSpPr>
          <p:nvPr>
            <p:ph type="title"/>
          </p:nvPr>
        </p:nvSpPr>
        <p:spPr>
          <a:xfrm>
            <a:off x="839570" y="457200"/>
            <a:ext cx="3931213"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9"/>
              <a:buFont typeface="Calibri"/>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70"/>
          <p:cNvSpPr>
            <a:spLocks noGrp="1"/>
          </p:cNvSpPr>
          <p:nvPr>
            <p:ph type="pic" idx="2"/>
          </p:nvPr>
        </p:nvSpPr>
        <p:spPr>
          <a:xfrm>
            <a:off x="5181838" y="987426"/>
            <a:ext cx="6170593"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199"/>
              <a:buFont typeface="Arial"/>
              <a:buNone/>
              <a:defRPr sz="3199"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799"/>
              <a:buFont typeface="Arial"/>
              <a:buNone/>
              <a:defRPr sz="2799"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399"/>
              <a:buFont typeface="Arial"/>
              <a:buNone/>
              <a:defRPr sz="2399"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9pPr>
          </a:lstStyle>
          <a:p>
            <a:endParaRPr/>
          </a:p>
        </p:txBody>
      </p:sp>
      <p:sp>
        <p:nvSpPr>
          <p:cNvPr id="257" name="Google Shape;257;p70"/>
          <p:cNvSpPr txBox="1">
            <a:spLocks noGrp="1"/>
          </p:cNvSpPr>
          <p:nvPr>
            <p:ph type="body" idx="1"/>
          </p:nvPr>
        </p:nvSpPr>
        <p:spPr>
          <a:xfrm>
            <a:off x="839570" y="2057400"/>
            <a:ext cx="393121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8" name="Google Shape;258;p70"/>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9" name="Google Shape;259;p70"/>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0" name="Google Shape;260;p70"/>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261"/>
        <p:cNvGrpSpPr/>
        <p:nvPr/>
      </p:nvGrpSpPr>
      <p:grpSpPr>
        <a:xfrm>
          <a:off x="0" y="0"/>
          <a:ext cx="0" cy="0"/>
          <a:chOff x="0" y="0"/>
          <a:chExt cx="0" cy="0"/>
        </a:xfrm>
      </p:grpSpPr>
      <p:sp>
        <p:nvSpPr>
          <p:cNvPr id="262" name="Google Shape;262;p71"/>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71"/>
          <p:cNvSpPr txBox="1">
            <a:spLocks noGrp="1"/>
          </p:cNvSpPr>
          <p:nvPr>
            <p:ph type="body" idx="1"/>
          </p:nvPr>
        </p:nvSpPr>
        <p:spPr>
          <a:xfrm rot="5400000">
            <a:off x="3918744" y="-1255137"/>
            <a:ext cx="4351338" cy="105128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 name="Google Shape;264;p71"/>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5" name="Google Shape;265;p71"/>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6" name="Google Shape;266;p71"/>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67"/>
        <p:cNvGrpSpPr/>
        <p:nvPr/>
      </p:nvGrpSpPr>
      <p:grpSpPr>
        <a:xfrm>
          <a:off x="0" y="0"/>
          <a:ext cx="0" cy="0"/>
          <a:chOff x="0" y="0"/>
          <a:chExt cx="0" cy="0"/>
        </a:xfrm>
      </p:grpSpPr>
      <p:sp>
        <p:nvSpPr>
          <p:cNvPr id="268" name="Google Shape;268;p72"/>
          <p:cNvSpPr txBox="1">
            <a:spLocks noGrp="1"/>
          </p:cNvSpPr>
          <p:nvPr>
            <p:ph type="title"/>
          </p:nvPr>
        </p:nvSpPr>
        <p:spPr>
          <a:xfrm rot="5400000">
            <a:off x="7130816" y="1956936"/>
            <a:ext cx="5811838" cy="2628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p72"/>
          <p:cNvSpPr txBox="1">
            <a:spLocks noGrp="1"/>
          </p:cNvSpPr>
          <p:nvPr>
            <p:ph type="body" idx="1"/>
          </p:nvPr>
        </p:nvSpPr>
        <p:spPr>
          <a:xfrm rot="5400000">
            <a:off x="1798206" y="-595099"/>
            <a:ext cx="5811838" cy="773228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72"/>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71" name="Google Shape;271;p72"/>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72" name="Google Shape;272;p72"/>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7"/>
        <p:cNvGrpSpPr/>
        <p:nvPr/>
      </p:nvGrpSpPr>
      <p:grpSpPr>
        <a:xfrm>
          <a:off x="0" y="0"/>
          <a:ext cx="0" cy="0"/>
          <a:chOff x="0" y="0"/>
          <a:chExt cx="0" cy="0"/>
        </a:xfrm>
      </p:grpSpPr>
      <p:sp>
        <p:nvSpPr>
          <p:cNvPr id="278" name="Google Shape;278;p51"/>
          <p:cNvSpPr txBox="1">
            <a:spLocks noGrp="1"/>
          </p:cNvSpPr>
          <p:nvPr>
            <p:ph type="ctrTitle"/>
          </p:nvPr>
        </p:nvSpPr>
        <p:spPr>
          <a:xfrm>
            <a:off x="415503" y="992767"/>
            <a:ext cx="11357841"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2"/>
            </a:lvl1pPr>
            <a:lvl2pPr lvl="1" algn="ctr">
              <a:lnSpc>
                <a:spcPct val="100000"/>
              </a:lnSpc>
              <a:spcBef>
                <a:spcPts val="0"/>
              </a:spcBef>
              <a:spcAft>
                <a:spcPts val="0"/>
              </a:spcAft>
              <a:buSzPts val="5200"/>
              <a:buNone/>
              <a:defRPr sz="6932"/>
            </a:lvl2pPr>
            <a:lvl3pPr lvl="2" algn="ctr">
              <a:lnSpc>
                <a:spcPct val="100000"/>
              </a:lnSpc>
              <a:spcBef>
                <a:spcPts val="0"/>
              </a:spcBef>
              <a:spcAft>
                <a:spcPts val="0"/>
              </a:spcAft>
              <a:buSzPts val="5200"/>
              <a:buNone/>
              <a:defRPr sz="6932"/>
            </a:lvl3pPr>
            <a:lvl4pPr lvl="3" algn="ctr">
              <a:lnSpc>
                <a:spcPct val="100000"/>
              </a:lnSpc>
              <a:spcBef>
                <a:spcPts val="0"/>
              </a:spcBef>
              <a:spcAft>
                <a:spcPts val="0"/>
              </a:spcAft>
              <a:buSzPts val="5200"/>
              <a:buNone/>
              <a:defRPr sz="6932"/>
            </a:lvl4pPr>
            <a:lvl5pPr lvl="4" algn="ctr">
              <a:lnSpc>
                <a:spcPct val="100000"/>
              </a:lnSpc>
              <a:spcBef>
                <a:spcPts val="0"/>
              </a:spcBef>
              <a:spcAft>
                <a:spcPts val="0"/>
              </a:spcAft>
              <a:buSzPts val="5200"/>
              <a:buNone/>
              <a:defRPr sz="6932"/>
            </a:lvl5pPr>
            <a:lvl6pPr lvl="5" algn="ctr">
              <a:lnSpc>
                <a:spcPct val="100000"/>
              </a:lnSpc>
              <a:spcBef>
                <a:spcPts val="0"/>
              </a:spcBef>
              <a:spcAft>
                <a:spcPts val="0"/>
              </a:spcAft>
              <a:buSzPts val="5200"/>
              <a:buNone/>
              <a:defRPr sz="6932"/>
            </a:lvl6pPr>
            <a:lvl7pPr lvl="6" algn="ctr">
              <a:lnSpc>
                <a:spcPct val="100000"/>
              </a:lnSpc>
              <a:spcBef>
                <a:spcPts val="0"/>
              </a:spcBef>
              <a:spcAft>
                <a:spcPts val="0"/>
              </a:spcAft>
              <a:buSzPts val="5200"/>
              <a:buNone/>
              <a:defRPr sz="6932"/>
            </a:lvl7pPr>
            <a:lvl8pPr lvl="7" algn="ctr">
              <a:lnSpc>
                <a:spcPct val="100000"/>
              </a:lnSpc>
              <a:spcBef>
                <a:spcPts val="0"/>
              </a:spcBef>
              <a:spcAft>
                <a:spcPts val="0"/>
              </a:spcAft>
              <a:buSzPts val="5200"/>
              <a:buNone/>
              <a:defRPr sz="6932"/>
            </a:lvl8pPr>
            <a:lvl9pPr lvl="8" algn="ctr">
              <a:lnSpc>
                <a:spcPct val="100000"/>
              </a:lnSpc>
              <a:spcBef>
                <a:spcPts val="0"/>
              </a:spcBef>
              <a:spcAft>
                <a:spcPts val="0"/>
              </a:spcAft>
              <a:buSzPts val="5200"/>
              <a:buNone/>
              <a:defRPr sz="6932"/>
            </a:lvl9pPr>
          </a:lstStyle>
          <a:p>
            <a:endParaRPr/>
          </a:p>
        </p:txBody>
      </p:sp>
      <p:sp>
        <p:nvSpPr>
          <p:cNvPr id="279" name="Google Shape;279;p51"/>
          <p:cNvSpPr txBox="1">
            <a:spLocks noGrp="1"/>
          </p:cNvSpPr>
          <p:nvPr>
            <p:ph type="subTitle" idx="1"/>
          </p:nvPr>
        </p:nvSpPr>
        <p:spPr>
          <a:xfrm>
            <a:off x="415492" y="3778833"/>
            <a:ext cx="11357841"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280" name="Google Shape;280;p51"/>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1"/>
        <p:cNvGrpSpPr/>
        <p:nvPr/>
      </p:nvGrpSpPr>
      <p:grpSpPr>
        <a:xfrm>
          <a:off x="0" y="0"/>
          <a:ext cx="0" cy="0"/>
          <a:chOff x="0" y="0"/>
          <a:chExt cx="0" cy="0"/>
        </a:xfrm>
      </p:grpSpPr>
      <p:sp>
        <p:nvSpPr>
          <p:cNvPr id="282" name="Google Shape;282;p52"/>
          <p:cNvSpPr txBox="1">
            <a:spLocks noGrp="1"/>
          </p:cNvSpPr>
          <p:nvPr>
            <p:ph type="title"/>
          </p:nvPr>
        </p:nvSpPr>
        <p:spPr>
          <a:xfrm>
            <a:off x="415492" y="593367"/>
            <a:ext cx="11357841"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3" name="Google Shape;283;p52"/>
          <p:cNvSpPr txBox="1">
            <a:spLocks noGrp="1"/>
          </p:cNvSpPr>
          <p:nvPr>
            <p:ph type="body" idx="1"/>
          </p:nvPr>
        </p:nvSpPr>
        <p:spPr>
          <a:xfrm>
            <a:off x="415492" y="1536633"/>
            <a:ext cx="11357841"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284" name="Google Shape;284;p52"/>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5"/>
        <p:cNvGrpSpPr/>
        <p:nvPr/>
      </p:nvGrpSpPr>
      <p:grpSpPr>
        <a:xfrm>
          <a:off x="0" y="0"/>
          <a:ext cx="0" cy="0"/>
          <a:chOff x="0" y="0"/>
          <a:chExt cx="0" cy="0"/>
        </a:xfrm>
      </p:grpSpPr>
      <p:sp>
        <p:nvSpPr>
          <p:cNvPr id="286" name="Google Shape;286;p83"/>
          <p:cNvSpPr txBox="1">
            <a:spLocks noGrp="1"/>
          </p:cNvSpPr>
          <p:nvPr>
            <p:ph type="title"/>
          </p:nvPr>
        </p:nvSpPr>
        <p:spPr>
          <a:xfrm>
            <a:off x="415492" y="2867800"/>
            <a:ext cx="11357841"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287" name="Google Shape;287;p83"/>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8"/>
        <p:cNvGrpSpPr/>
        <p:nvPr/>
      </p:nvGrpSpPr>
      <p:grpSpPr>
        <a:xfrm>
          <a:off x="0" y="0"/>
          <a:ext cx="0" cy="0"/>
          <a:chOff x="0" y="0"/>
          <a:chExt cx="0" cy="0"/>
        </a:xfrm>
      </p:grpSpPr>
      <p:sp>
        <p:nvSpPr>
          <p:cNvPr id="289" name="Google Shape;289;p84"/>
          <p:cNvSpPr txBox="1">
            <a:spLocks noGrp="1"/>
          </p:cNvSpPr>
          <p:nvPr>
            <p:ph type="title"/>
          </p:nvPr>
        </p:nvSpPr>
        <p:spPr>
          <a:xfrm>
            <a:off x="415492" y="593367"/>
            <a:ext cx="11357841"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0" name="Google Shape;290;p84"/>
          <p:cNvSpPr txBox="1">
            <a:spLocks noGrp="1"/>
          </p:cNvSpPr>
          <p:nvPr>
            <p:ph type="body" idx="1"/>
          </p:nvPr>
        </p:nvSpPr>
        <p:spPr>
          <a:xfrm>
            <a:off x="415492" y="1536633"/>
            <a:ext cx="5331811"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6"/>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291" name="Google Shape;291;p84"/>
          <p:cNvSpPr txBox="1">
            <a:spLocks noGrp="1"/>
          </p:cNvSpPr>
          <p:nvPr>
            <p:ph type="body" idx="2"/>
          </p:nvPr>
        </p:nvSpPr>
        <p:spPr>
          <a:xfrm>
            <a:off x="6441522" y="1536633"/>
            <a:ext cx="5331811"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6"/>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292" name="Google Shape;292;p84"/>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3"/>
        <p:cNvGrpSpPr/>
        <p:nvPr/>
      </p:nvGrpSpPr>
      <p:grpSpPr>
        <a:xfrm>
          <a:off x="0" y="0"/>
          <a:ext cx="0" cy="0"/>
          <a:chOff x="0" y="0"/>
          <a:chExt cx="0" cy="0"/>
        </a:xfrm>
      </p:grpSpPr>
      <p:sp>
        <p:nvSpPr>
          <p:cNvPr id="294" name="Google Shape;294;p85"/>
          <p:cNvSpPr txBox="1">
            <a:spLocks noGrp="1"/>
          </p:cNvSpPr>
          <p:nvPr>
            <p:ph type="title"/>
          </p:nvPr>
        </p:nvSpPr>
        <p:spPr>
          <a:xfrm>
            <a:off x="415492" y="593367"/>
            <a:ext cx="11357841"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5" name="Google Shape;295;p85"/>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6"/>
        <p:cNvGrpSpPr/>
        <p:nvPr/>
      </p:nvGrpSpPr>
      <p:grpSpPr>
        <a:xfrm>
          <a:off x="0" y="0"/>
          <a:ext cx="0" cy="0"/>
          <a:chOff x="0" y="0"/>
          <a:chExt cx="0" cy="0"/>
        </a:xfrm>
      </p:grpSpPr>
      <p:sp>
        <p:nvSpPr>
          <p:cNvPr id="297" name="Google Shape;297;p86"/>
          <p:cNvSpPr txBox="1">
            <a:spLocks noGrp="1"/>
          </p:cNvSpPr>
          <p:nvPr>
            <p:ph type="title"/>
          </p:nvPr>
        </p:nvSpPr>
        <p:spPr>
          <a:xfrm>
            <a:off x="415492" y="740800"/>
            <a:ext cx="3743025"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298" name="Google Shape;298;p86"/>
          <p:cNvSpPr txBox="1">
            <a:spLocks noGrp="1"/>
          </p:cNvSpPr>
          <p:nvPr>
            <p:ph type="body" idx="1"/>
          </p:nvPr>
        </p:nvSpPr>
        <p:spPr>
          <a:xfrm>
            <a:off x="415492" y="1852800"/>
            <a:ext cx="3743025"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299" name="Google Shape;299;p86"/>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51"/>
        <p:cNvGrpSpPr/>
        <p:nvPr/>
      </p:nvGrpSpPr>
      <p:grpSpPr>
        <a:xfrm>
          <a:off x="0" y="0"/>
          <a:ext cx="0" cy="0"/>
          <a:chOff x="0" y="0"/>
          <a:chExt cx="0" cy="0"/>
        </a:xfrm>
      </p:grpSpPr>
      <p:sp>
        <p:nvSpPr>
          <p:cNvPr id="52" name="Google Shape;52;p75"/>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5"/>
          <p:cNvSpPr txBox="1">
            <a:spLocks noGrp="1"/>
          </p:cNvSpPr>
          <p:nvPr>
            <p:ph type="body" idx="1"/>
          </p:nvPr>
        </p:nvSpPr>
        <p:spPr>
          <a:xfrm flipH="1">
            <a:off x="6368661" y="2103120"/>
            <a:ext cx="4753642" cy="3749040"/>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sz="1798"/>
            </a:lvl1pPr>
            <a:lvl2pPr marL="914400" lvl="1" indent="-330200" algn="r" rtl="1">
              <a:lnSpc>
                <a:spcPct val="100000"/>
              </a:lnSpc>
              <a:spcBef>
                <a:spcPts val="500"/>
              </a:spcBef>
              <a:spcAft>
                <a:spcPts val="0"/>
              </a:spcAft>
              <a:buSzPts val="1600"/>
              <a:buChar char="•"/>
              <a:defRPr sz="1600"/>
            </a:lvl2pPr>
            <a:lvl3pPr marL="1371600" lvl="2" indent="-317500" algn="r" rtl="1">
              <a:lnSpc>
                <a:spcPct val="100000"/>
              </a:lnSpc>
              <a:spcBef>
                <a:spcPts val="500"/>
              </a:spcBef>
              <a:spcAft>
                <a:spcPts val="0"/>
              </a:spcAft>
              <a:buSzPts val="1400"/>
              <a:buChar char="•"/>
              <a:defRPr sz="1400"/>
            </a:lvl3pPr>
            <a:lvl4pPr marL="1828800" lvl="3" indent="-317500" algn="r" rtl="1">
              <a:lnSpc>
                <a:spcPct val="100000"/>
              </a:lnSpc>
              <a:spcBef>
                <a:spcPts val="500"/>
              </a:spcBef>
              <a:spcAft>
                <a:spcPts val="0"/>
              </a:spcAft>
              <a:buSzPts val="1400"/>
              <a:buChar char="•"/>
              <a:defRPr sz="1400"/>
            </a:lvl4pPr>
            <a:lvl5pPr marL="2286000" lvl="4" indent="-317500" algn="r" rtl="1">
              <a:lnSpc>
                <a:spcPct val="100000"/>
              </a:lnSpc>
              <a:spcBef>
                <a:spcPts val="500"/>
              </a:spcBef>
              <a:spcAft>
                <a:spcPts val="0"/>
              </a:spcAft>
              <a:buSzPts val="1400"/>
              <a:buChar char="•"/>
              <a:defRPr sz="1400"/>
            </a:lvl5pPr>
            <a:lvl6pPr marL="2743200" lvl="5" indent="-317500" algn="r" rtl="1">
              <a:lnSpc>
                <a:spcPct val="100000"/>
              </a:lnSpc>
              <a:spcBef>
                <a:spcPts val="500"/>
              </a:spcBef>
              <a:spcAft>
                <a:spcPts val="0"/>
              </a:spcAft>
              <a:buSzPts val="1400"/>
              <a:buChar char="•"/>
              <a:defRPr sz="1400"/>
            </a:lvl6pPr>
            <a:lvl7pPr marL="3200400" lvl="6" indent="-317500" algn="r" rtl="1">
              <a:lnSpc>
                <a:spcPct val="100000"/>
              </a:lnSpc>
              <a:spcBef>
                <a:spcPts val="500"/>
              </a:spcBef>
              <a:spcAft>
                <a:spcPts val="0"/>
              </a:spcAft>
              <a:buSzPts val="1400"/>
              <a:buChar char="•"/>
              <a:defRPr sz="1400"/>
            </a:lvl7pPr>
            <a:lvl8pPr marL="3657600" lvl="7" indent="-317500" algn="r" rtl="1">
              <a:lnSpc>
                <a:spcPct val="100000"/>
              </a:lnSpc>
              <a:spcBef>
                <a:spcPts val="500"/>
              </a:spcBef>
              <a:spcAft>
                <a:spcPts val="0"/>
              </a:spcAft>
              <a:buSzPts val="1400"/>
              <a:buChar char="•"/>
              <a:defRPr sz="1400"/>
            </a:lvl8pPr>
            <a:lvl9pPr marL="4114800" lvl="8" indent="-317500" algn="r" rtl="1">
              <a:lnSpc>
                <a:spcPct val="100000"/>
              </a:lnSpc>
              <a:spcBef>
                <a:spcPts val="500"/>
              </a:spcBef>
              <a:spcAft>
                <a:spcPts val="0"/>
              </a:spcAft>
              <a:buSzPts val="1400"/>
              <a:buChar char="•"/>
              <a:defRPr sz="1400"/>
            </a:lvl9pPr>
          </a:lstStyle>
          <a:p>
            <a:endParaRPr/>
          </a:p>
        </p:txBody>
      </p:sp>
      <p:sp>
        <p:nvSpPr>
          <p:cNvPr id="54" name="Google Shape;54;p75"/>
          <p:cNvSpPr txBox="1">
            <a:spLocks noGrp="1"/>
          </p:cNvSpPr>
          <p:nvPr>
            <p:ph type="body" idx="2"/>
          </p:nvPr>
        </p:nvSpPr>
        <p:spPr>
          <a:xfrm flipH="1">
            <a:off x="1066522" y="2103120"/>
            <a:ext cx="4753642" cy="3749040"/>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sz="1798"/>
            </a:lvl1pPr>
            <a:lvl2pPr marL="914400" lvl="1" indent="-330200" algn="r" rtl="1">
              <a:lnSpc>
                <a:spcPct val="100000"/>
              </a:lnSpc>
              <a:spcBef>
                <a:spcPts val="500"/>
              </a:spcBef>
              <a:spcAft>
                <a:spcPts val="0"/>
              </a:spcAft>
              <a:buSzPts val="1600"/>
              <a:buChar char="•"/>
              <a:defRPr sz="1600"/>
            </a:lvl2pPr>
            <a:lvl3pPr marL="1371600" lvl="2" indent="-317500" algn="r" rtl="1">
              <a:lnSpc>
                <a:spcPct val="100000"/>
              </a:lnSpc>
              <a:spcBef>
                <a:spcPts val="500"/>
              </a:spcBef>
              <a:spcAft>
                <a:spcPts val="0"/>
              </a:spcAft>
              <a:buSzPts val="1400"/>
              <a:buChar char="•"/>
              <a:defRPr sz="1400"/>
            </a:lvl3pPr>
            <a:lvl4pPr marL="1828800" lvl="3" indent="-317500" algn="r" rtl="1">
              <a:lnSpc>
                <a:spcPct val="100000"/>
              </a:lnSpc>
              <a:spcBef>
                <a:spcPts val="500"/>
              </a:spcBef>
              <a:spcAft>
                <a:spcPts val="0"/>
              </a:spcAft>
              <a:buSzPts val="1400"/>
              <a:buChar char="•"/>
              <a:defRPr sz="1400"/>
            </a:lvl4pPr>
            <a:lvl5pPr marL="2286000" lvl="4" indent="-317500" algn="r" rtl="1">
              <a:lnSpc>
                <a:spcPct val="100000"/>
              </a:lnSpc>
              <a:spcBef>
                <a:spcPts val="500"/>
              </a:spcBef>
              <a:spcAft>
                <a:spcPts val="0"/>
              </a:spcAft>
              <a:buSzPts val="1400"/>
              <a:buChar char="•"/>
              <a:defRPr sz="1400"/>
            </a:lvl5pPr>
            <a:lvl6pPr marL="2743200" lvl="5" indent="-317500" algn="r" rtl="1">
              <a:lnSpc>
                <a:spcPct val="100000"/>
              </a:lnSpc>
              <a:spcBef>
                <a:spcPts val="500"/>
              </a:spcBef>
              <a:spcAft>
                <a:spcPts val="0"/>
              </a:spcAft>
              <a:buSzPts val="1400"/>
              <a:buChar char="•"/>
              <a:defRPr sz="1400"/>
            </a:lvl6pPr>
            <a:lvl7pPr marL="3200400" lvl="6" indent="-317500" algn="r" rtl="1">
              <a:lnSpc>
                <a:spcPct val="100000"/>
              </a:lnSpc>
              <a:spcBef>
                <a:spcPts val="500"/>
              </a:spcBef>
              <a:spcAft>
                <a:spcPts val="0"/>
              </a:spcAft>
              <a:buSzPts val="1400"/>
              <a:buChar char="•"/>
              <a:defRPr sz="1400"/>
            </a:lvl7pPr>
            <a:lvl8pPr marL="3657600" lvl="7" indent="-317500" algn="r" rtl="1">
              <a:lnSpc>
                <a:spcPct val="100000"/>
              </a:lnSpc>
              <a:spcBef>
                <a:spcPts val="500"/>
              </a:spcBef>
              <a:spcAft>
                <a:spcPts val="0"/>
              </a:spcAft>
              <a:buSzPts val="1400"/>
              <a:buChar char="•"/>
              <a:defRPr sz="1400"/>
            </a:lvl8pPr>
            <a:lvl9pPr marL="4114800" lvl="8" indent="-317500" algn="r" rtl="1">
              <a:lnSpc>
                <a:spcPct val="100000"/>
              </a:lnSpc>
              <a:spcBef>
                <a:spcPts val="500"/>
              </a:spcBef>
              <a:spcAft>
                <a:spcPts val="0"/>
              </a:spcAft>
              <a:buSzPts val="1400"/>
              <a:buChar char="•"/>
              <a:defRPr sz="1400"/>
            </a:lvl9pPr>
          </a:lstStyle>
          <a:p>
            <a:endParaRPr/>
          </a:p>
        </p:txBody>
      </p:sp>
      <p:sp>
        <p:nvSpPr>
          <p:cNvPr id="55" name="Google Shape;55;p75"/>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6" name="Google Shape;56;p75"/>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7" name="Google Shape;57;p75"/>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lvl="0" indent="0" algn="l" rtl="1">
              <a:spcBef>
                <a:spcPts val="0"/>
              </a:spcBef>
              <a:buNone/>
              <a:defRPr sz="1000">
                <a:solidFill>
                  <a:schemeClr val="lt2"/>
                </a:solidFill>
                <a:latin typeface="Tahoma"/>
                <a:ea typeface="Tahoma"/>
                <a:cs typeface="Tahoma"/>
                <a:sym typeface="Tahoma"/>
              </a:defRPr>
            </a:lvl1pPr>
            <a:lvl2pPr marL="0" lvl="1" indent="0" algn="l" rtl="1">
              <a:spcBef>
                <a:spcPts val="0"/>
              </a:spcBef>
              <a:buNone/>
              <a:defRPr sz="1000">
                <a:solidFill>
                  <a:schemeClr val="lt2"/>
                </a:solidFill>
                <a:latin typeface="Tahoma"/>
                <a:ea typeface="Tahoma"/>
                <a:cs typeface="Tahoma"/>
                <a:sym typeface="Tahoma"/>
              </a:defRPr>
            </a:lvl2pPr>
            <a:lvl3pPr marL="0" lvl="2" indent="0" algn="l" rtl="1">
              <a:spcBef>
                <a:spcPts val="0"/>
              </a:spcBef>
              <a:buNone/>
              <a:defRPr sz="1000">
                <a:solidFill>
                  <a:schemeClr val="lt2"/>
                </a:solidFill>
                <a:latin typeface="Tahoma"/>
                <a:ea typeface="Tahoma"/>
                <a:cs typeface="Tahoma"/>
                <a:sym typeface="Tahoma"/>
              </a:defRPr>
            </a:lvl3pPr>
            <a:lvl4pPr marL="0" lvl="3" indent="0" algn="l" rtl="1">
              <a:spcBef>
                <a:spcPts val="0"/>
              </a:spcBef>
              <a:buNone/>
              <a:defRPr sz="1000">
                <a:solidFill>
                  <a:schemeClr val="lt2"/>
                </a:solidFill>
                <a:latin typeface="Tahoma"/>
                <a:ea typeface="Tahoma"/>
                <a:cs typeface="Tahoma"/>
                <a:sym typeface="Tahoma"/>
              </a:defRPr>
            </a:lvl4pPr>
            <a:lvl5pPr marL="0" lvl="4" indent="0" algn="l" rtl="1">
              <a:spcBef>
                <a:spcPts val="0"/>
              </a:spcBef>
              <a:buNone/>
              <a:defRPr sz="1000">
                <a:solidFill>
                  <a:schemeClr val="lt2"/>
                </a:solidFill>
                <a:latin typeface="Tahoma"/>
                <a:ea typeface="Tahoma"/>
                <a:cs typeface="Tahoma"/>
                <a:sym typeface="Tahoma"/>
              </a:defRPr>
            </a:lvl5pPr>
            <a:lvl6pPr marL="0" lvl="5" indent="0" algn="l" rtl="1">
              <a:spcBef>
                <a:spcPts val="0"/>
              </a:spcBef>
              <a:buNone/>
              <a:defRPr sz="1000">
                <a:solidFill>
                  <a:schemeClr val="lt2"/>
                </a:solidFill>
                <a:latin typeface="Tahoma"/>
                <a:ea typeface="Tahoma"/>
                <a:cs typeface="Tahoma"/>
                <a:sym typeface="Tahoma"/>
              </a:defRPr>
            </a:lvl6pPr>
            <a:lvl7pPr marL="0" lvl="6" indent="0" algn="l" rtl="1">
              <a:spcBef>
                <a:spcPts val="0"/>
              </a:spcBef>
              <a:buNone/>
              <a:defRPr sz="1000">
                <a:solidFill>
                  <a:schemeClr val="lt2"/>
                </a:solidFill>
                <a:latin typeface="Tahoma"/>
                <a:ea typeface="Tahoma"/>
                <a:cs typeface="Tahoma"/>
                <a:sym typeface="Tahoma"/>
              </a:defRPr>
            </a:lvl7pPr>
            <a:lvl8pPr marL="0" lvl="7" indent="0" algn="l" rtl="1">
              <a:spcBef>
                <a:spcPts val="0"/>
              </a:spcBef>
              <a:buNone/>
              <a:defRPr sz="1000">
                <a:solidFill>
                  <a:schemeClr val="lt2"/>
                </a:solidFill>
                <a:latin typeface="Tahoma"/>
                <a:ea typeface="Tahoma"/>
                <a:cs typeface="Tahoma"/>
                <a:sym typeface="Tahoma"/>
              </a:defRPr>
            </a:lvl8pPr>
            <a:lvl9pPr marL="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0"/>
        <p:cNvGrpSpPr/>
        <p:nvPr/>
      </p:nvGrpSpPr>
      <p:grpSpPr>
        <a:xfrm>
          <a:off x="0" y="0"/>
          <a:ext cx="0" cy="0"/>
          <a:chOff x="0" y="0"/>
          <a:chExt cx="0" cy="0"/>
        </a:xfrm>
      </p:grpSpPr>
      <p:sp>
        <p:nvSpPr>
          <p:cNvPr id="301" name="Google Shape;301;p87"/>
          <p:cNvSpPr txBox="1">
            <a:spLocks noGrp="1"/>
          </p:cNvSpPr>
          <p:nvPr>
            <p:ph type="title"/>
          </p:nvPr>
        </p:nvSpPr>
        <p:spPr>
          <a:xfrm>
            <a:off x="653496" y="600200"/>
            <a:ext cx="8488189"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02" name="Google Shape;302;p87"/>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3"/>
        <p:cNvGrpSpPr/>
        <p:nvPr/>
      </p:nvGrpSpPr>
      <p:grpSpPr>
        <a:xfrm>
          <a:off x="0" y="0"/>
          <a:ext cx="0" cy="0"/>
          <a:chOff x="0" y="0"/>
          <a:chExt cx="0" cy="0"/>
        </a:xfrm>
      </p:grpSpPr>
      <p:sp>
        <p:nvSpPr>
          <p:cNvPr id="304" name="Google Shape;304;p88"/>
          <p:cNvSpPr/>
          <p:nvPr/>
        </p:nvSpPr>
        <p:spPr>
          <a:xfrm>
            <a:off x="6094412" y="-167"/>
            <a:ext cx="6094413" cy="6858000"/>
          </a:xfrm>
          <a:prstGeom prst="rect">
            <a:avLst/>
          </a:prstGeom>
          <a:solidFill>
            <a:schemeClr val="lt2"/>
          </a:solidFill>
          <a:ln>
            <a:noFill/>
          </a:ln>
        </p:spPr>
        <p:txBody>
          <a:bodyPr spcFirstLastPara="1" wrap="square" lIns="121850" tIns="121850" rIns="121850" bIns="121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6" b="0" i="0" u="none" strike="noStrike" cap="none">
              <a:solidFill>
                <a:srgbClr val="000000"/>
              </a:solidFill>
              <a:latin typeface="Arial"/>
              <a:ea typeface="Arial"/>
              <a:cs typeface="Arial"/>
              <a:sym typeface="Arial"/>
            </a:endParaRPr>
          </a:p>
        </p:txBody>
      </p:sp>
      <p:sp>
        <p:nvSpPr>
          <p:cNvPr id="305" name="Google Shape;305;p88"/>
          <p:cNvSpPr txBox="1">
            <a:spLocks noGrp="1"/>
          </p:cNvSpPr>
          <p:nvPr>
            <p:ph type="title"/>
          </p:nvPr>
        </p:nvSpPr>
        <p:spPr>
          <a:xfrm>
            <a:off x="353908" y="1644233"/>
            <a:ext cx="5392195"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9"/>
            </a:lvl1pPr>
            <a:lvl2pPr lvl="1" algn="ctr">
              <a:lnSpc>
                <a:spcPct val="100000"/>
              </a:lnSpc>
              <a:spcBef>
                <a:spcPts val="0"/>
              </a:spcBef>
              <a:spcAft>
                <a:spcPts val="0"/>
              </a:spcAft>
              <a:buSzPts val="4200"/>
              <a:buNone/>
              <a:defRPr sz="5599"/>
            </a:lvl2pPr>
            <a:lvl3pPr lvl="2" algn="ctr">
              <a:lnSpc>
                <a:spcPct val="100000"/>
              </a:lnSpc>
              <a:spcBef>
                <a:spcPts val="0"/>
              </a:spcBef>
              <a:spcAft>
                <a:spcPts val="0"/>
              </a:spcAft>
              <a:buSzPts val="4200"/>
              <a:buNone/>
              <a:defRPr sz="5599"/>
            </a:lvl3pPr>
            <a:lvl4pPr lvl="3" algn="ctr">
              <a:lnSpc>
                <a:spcPct val="100000"/>
              </a:lnSpc>
              <a:spcBef>
                <a:spcPts val="0"/>
              </a:spcBef>
              <a:spcAft>
                <a:spcPts val="0"/>
              </a:spcAft>
              <a:buSzPts val="4200"/>
              <a:buNone/>
              <a:defRPr sz="5599"/>
            </a:lvl4pPr>
            <a:lvl5pPr lvl="4" algn="ctr">
              <a:lnSpc>
                <a:spcPct val="100000"/>
              </a:lnSpc>
              <a:spcBef>
                <a:spcPts val="0"/>
              </a:spcBef>
              <a:spcAft>
                <a:spcPts val="0"/>
              </a:spcAft>
              <a:buSzPts val="4200"/>
              <a:buNone/>
              <a:defRPr sz="5599"/>
            </a:lvl5pPr>
            <a:lvl6pPr lvl="5" algn="ctr">
              <a:lnSpc>
                <a:spcPct val="100000"/>
              </a:lnSpc>
              <a:spcBef>
                <a:spcPts val="0"/>
              </a:spcBef>
              <a:spcAft>
                <a:spcPts val="0"/>
              </a:spcAft>
              <a:buSzPts val="4200"/>
              <a:buNone/>
              <a:defRPr sz="5599"/>
            </a:lvl6pPr>
            <a:lvl7pPr lvl="6" algn="ctr">
              <a:lnSpc>
                <a:spcPct val="100000"/>
              </a:lnSpc>
              <a:spcBef>
                <a:spcPts val="0"/>
              </a:spcBef>
              <a:spcAft>
                <a:spcPts val="0"/>
              </a:spcAft>
              <a:buSzPts val="4200"/>
              <a:buNone/>
              <a:defRPr sz="5599"/>
            </a:lvl7pPr>
            <a:lvl8pPr lvl="7" algn="ctr">
              <a:lnSpc>
                <a:spcPct val="100000"/>
              </a:lnSpc>
              <a:spcBef>
                <a:spcPts val="0"/>
              </a:spcBef>
              <a:spcAft>
                <a:spcPts val="0"/>
              </a:spcAft>
              <a:buSzPts val="4200"/>
              <a:buNone/>
              <a:defRPr sz="5599"/>
            </a:lvl8pPr>
            <a:lvl9pPr lvl="8" algn="ctr">
              <a:lnSpc>
                <a:spcPct val="100000"/>
              </a:lnSpc>
              <a:spcBef>
                <a:spcPts val="0"/>
              </a:spcBef>
              <a:spcAft>
                <a:spcPts val="0"/>
              </a:spcAft>
              <a:buSzPts val="4200"/>
              <a:buNone/>
              <a:defRPr sz="5599"/>
            </a:lvl9pPr>
          </a:lstStyle>
          <a:p>
            <a:endParaRPr/>
          </a:p>
        </p:txBody>
      </p:sp>
      <p:sp>
        <p:nvSpPr>
          <p:cNvPr id="306" name="Google Shape;306;p88"/>
          <p:cNvSpPr txBox="1">
            <a:spLocks noGrp="1"/>
          </p:cNvSpPr>
          <p:nvPr>
            <p:ph type="subTitle" idx="1"/>
          </p:nvPr>
        </p:nvSpPr>
        <p:spPr>
          <a:xfrm>
            <a:off x="353908" y="3737433"/>
            <a:ext cx="5392195"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07" name="Google Shape;307;p88"/>
          <p:cNvSpPr txBox="1">
            <a:spLocks noGrp="1"/>
          </p:cNvSpPr>
          <p:nvPr>
            <p:ph type="body" idx="2"/>
          </p:nvPr>
        </p:nvSpPr>
        <p:spPr>
          <a:xfrm>
            <a:off x="6584285" y="965433"/>
            <a:ext cx="5114668"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08" name="Google Shape;308;p88"/>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09"/>
        <p:cNvGrpSpPr/>
        <p:nvPr/>
      </p:nvGrpSpPr>
      <p:grpSpPr>
        <a:xfrm>
          <a:off x="0" y="0"/>
          <a:ext cx="0" cy="0"/>
          <a:chOff x="0" y="0"/>
          <a:chExt cx="0" cy="0"/>
        </a:xfrm>
      </p:grpSpPr>
      <p:sp>
        <p:nvSpPr>
          <p:cNvPr id="310" name="Google Shape;310;p89"/>
          <p:cNvSpPr txBox="1">
            <a:spLocks noGrp="1"/>
          </p:cNvSpPr>
          <p:nvPr>
            <p:ph type="body" idx="1"/>
          </p:nvPr>
        </p:nvSpPr>
        <p:spPr>
          <a:xfrm>
            <a:off x="415492" y="5640767"/>
            <a:ext cx="7996317"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11" name="Google Shape;311;p89"/>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12"/>
        <p:cNvGrpSpPr/>
        <p:nvPr/>
      </p:nvGrpSpPr>
      <p:grpSpPr>
        <a:xfrm>
          <a:off x="0" y="0"/>
          <a:ext cx="0" cy="0"/>
          <a:chOff x="0" y="0"/>
          <a:chExt cx="0" cy="0"/>
        </a:xfrm>
      </p:grpSpPr>
      <p:sp>
        <p:nvSpPr>
          <p:cNvPr id="313" name="Google Shape;313;p90"/>
          <p:cNvSpPr txBox="1">
            <a:spLocks noGrp="1"/>
          </p:cNvSpPr>
          <p:nvPr>
            <p:ph type="title"/>
          </p:nvPr>
        </p:nvSpPr>
        <p:spPr>
          <a:xfrm>
            <a:off x="415492" y="1474833"/>
            <a:ext cx="11357841"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6"/>
            </a:lvl1pPr>
            <a:lvl2pPr lvl="1" algn="ctr">
              <a:lnSpc>
                <a:spcPct val="100000"/>
              </a:lnSpc>
              <a:spcBef>
                <a:spcPts val="0"/>
              </a:spcBef>
              <a:spcAft>
                <a:spcPts val="0"/>
              </a:spcAft>
              <a:buSzPts val="12000"/>
              <a:buNone/>
              <a:defRPr sz="15996"/>
            </a:lvl2pPr>
            <a:lvl3pPr lvl="2" algn="ctr">
              <a:lnSpc>
                <a:spcPct val="100000"/>
              </a:lnSpc>
              <a:spcBef>
                <a:spcPts val="0"/>
              </a:spcBef>
              <a:spcAft>
                <a:spcPts val="0"/>
              </a:spcAft>
              <a:buSzPts val="12000"/>
              <a:buNone/>
              <a:defRPr sz="15996"/>
            </a:lvl3pPr>
            <a:lvl4pPr lvl="3" algn="ctr">
              <a:lnSpc>
                <a:spcPct val="100000"/>
              </a:lnSpc>
              <a:spcBef>
                <a:spcPts val="0"/>
              </a:spcBef>
              <a:spcAft>
                <a:spcPts val="0"/>
              </a:spcAft>
              <a:buSzPts val="12000"/>
              <a:buNone/>
              <a:defRPr sz="15996"/>
            </a:lvl4pPr>
            <a:lvl5pPr lvl="4" algn="ctr">
              <a:lnSpc>
                <a:spcPct val="100000"/>
              </a:lnSpc>
              <a:spcBef>
                <a:spcPts val="0"/>
              </a:spcBef>
              <a:spcAft>
                <a:spcPts val="0"/>
              </a:spcAft>
              <a:buSzPts val="12000"/>
              <a:buNone/>
              <a:defRPr sz="15996"/>
            </a:lvl5pPr>
            <a:lvl6pPr lvl="5" algn="ctr">
              <a:lnSpc>
                <a:spcPct val="100000"/>
              </a:lnSpc>
              <a:spcBef>
                <a:spcPts val="0"/>
              </a:spcBef>
              <a:spcAft>
                <a:spcPts val="0"/>
              </a:spcAft>
              <a:buSzPts val="12000"/>
              <a:buNone/>
              <a:defRPr sz="15996"/>
            </a:lvl6pPr>
            <a:lvl7pPr lvl="6" algn="ctr">
              <a:lnSpc>
                <a:spcPct val="100000"/>
              </a:lnSpc>
              <a:spcBef>
                <a:spcPts val="0"/>
              </a:spcBef>
              <a:spcAft>
                <a:spcPts val="0"/>
              </a:spcAft>
              <a:buSzPts val="12000"/>
              <a:buNone/>
              <a:defRPr sz="15996"/>
            </a:lvl7pPr>
            <a:lvl8pPr lvl="7" algn="ctr">
              <a:lnSpc>
                <a:spcPct val="100000"/>
              </a:lnSpc>
              <a:spcBef>
                <a:spcPts val="0"/>
              </a:spcBef>
              <a:spcAft>
                <a:spcPts val="0"/>
              </a:spcAft>
              <a:buSzPts val="12000"/>
              <a:buNone/>
              <a:defRPr sz="15996"/>
            </a:lvl8pPr>
            <a:lvl9pPr lvl="8" algn="ctr">
              <a:lnSpc>
                <a:spcPct val="100000"/>
              </a:lnSpc>
              <a:spcBef>
                <a:spcPts val="0"/>
              </a:spcBef>
              <a:spcAft>
                <a:spcPts val="0"/>
              </a:spcAft>
              <a:buSzPts val="12000"/>
              <a:buNone/>
              <a:defRPr sz="15996"/>
            </a:lvl9pPr>
          </a:lstStyle>
          <a:p>
            <a:endParaRPr/>
          </a:p>
        </p:txBody>
      </p:sp>
      <p:sp>
        <p:nvSpPr>
          <p:cNvPr id="314" name="Google Shape;314;p90"/>
          <p:cNvSpPr txBox="1">
            <a:spLocks noGrp="1"/>
          </p:cNvSpPr>
          <p:nvPr>
            <p:ph type="body" idx="1"/>
          </p:nvPr>
        </p:nvSpPr>
        <p:spPr>
          <a:xfrm>
            <a:off x="415492" y="4202967"/>
            <a:ext cx="11357841"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315" name="Google Shape;315;p90"/>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6"/>
        <p:cNvGrpSpPr/>
        <p:nvPr/>
      </p:nvGrpSpPr>
      <p:grpSpPr>
        <a:xfrm>
          <a:off x="0" y="0"/>
          <a:ext cx="0" cy="0"/>
          <a:chOff x="0" y="0"/>
          <a:chExt cx="0" cy="0"/>
        </a:xfrm>
      </p:grpSpPr>
      <p:sp>
        <p:nvSpPr>
          <p:cNvPr id="317" name="Google Shape;317;p91"/>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58"/>
        <p:cNvGrpSpPr/>
        <p:nvPr/>
      </p:nvGrpSpPr>
      <p:grpSpPr>
        <a:xfrm>
          <a:off x="0" y="0"/>
          <a:ext cx="0" cy="0"/>
          <a:chOff x="0" y="0"/>
          <a:chExt cx="0" cy="0"/>
        </a:xfrm>
      </p:grpSpPr>
      <p:sp>
        <p:nvSpPr>
          <p:cNvPr id="59" name="Google Shape;59;p76"/>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6"/>
          <p:cNvSpPr txBox="1">
            <a:spLocks noGrp="1"/>
          </p:cNvSpPr>
          <p:nvPr>
            <p:ph type="body" idx="1"/>
          </p:nvPr>
        </p:nvSpPr>
        <p:spPr>
          <a:xfrm flipH="1">
            <a:off x="6365614" y="2074334"/>
            <a:ext cx="4753642" cy="640080"/>
          </a:xfrm>
          <a:prstGeom prst="rect">
            <a:avLst/>
          </a:prstGeom>
          <a:noFill/>
          <a:ln>
            <a:noFill/>
          </a:ln>
        </p:spPr>
        <p:txBody>
          <a:bodyPr spcFirstLastPara="1" wrap="square" lIns="91425" tIns="45700" rIns="91425" bIns="45700" anchor="ctr" anchorCtr="0">
            <a:normAutofit/>
          </a:bodyPr>
          <a:lstStyle>
            <a:lvl1pPr marL="457200" lvl="0" indent="-228600" algn="ctr" rtl="1">
              <a:lnSpc>
                <a:spcPct val="100000"/>
              </a:lnSpc>
              <a:spcBef>
                <a:spcPts val="0"/>
              </a:spcBef>
              <a:spcAft>
                <a:spcPts val="0"/>
              </a:spcAft>
              <a:buSzPts val="1798"/>
              <a:buNone/>
              <a:defRPr sz="1798" b="0">
                <a:solidFill>
                  <a:schemeClr val="lt2"/>
                </a:solidFill>
                <a:latin typeface="Century Gothic"/>
                <a:ea typeface="Century Gothic"/>
                <a:cs typeface="Century Gothic"/>
                <a:sym typeface="Century Gothic"/>
              </a:defRPr>
            </a:lvl1pPr>
            <a:lvl2pPr marL="914400" lvl="1" indent="-228600" algn="r" rtl="1">
              <a:lnSpc>
                <a:spcPct val="100000"/>
              </a:lnSpc>
              <a:spcBef>
                <a:spcPts val="500"/>
              </a:spcBef>
              <a:spcAft>
                <a:spcPts val="0"/>
              </a:spcAft>
              <a:buSzPts val="1798"/>
              <a:buNone/>
              <a:defRPr sz="1798" b="1"/>
            </a:lvl2pPr>
            <a:lvl3pPr marL="1371600" lvl="2" indent="-228600" algn="r" rtl="1">
              <a:lnSpc>
                <a:spcPct val="100000"/>
              </a:lnSpc>
              <a:spcBef>
                <a:spcPts val="500"/>
              </a:spcBef>
              <a:spcAft>
                <a:spcPts val="0"/>
              </a:spcAft>
              <a:buSzPts val="1798"/>
              <a:buNone/>
              <a:defRPr sz="1798" b="1"/>
            </a:lvl3pPr>
            <a:lvl4pPr marL="1828800" lvl="3" indent="-228600" algn="r" rtl="1">
              <a:lnSpc>
                <a:spcPct val="100000"/>
              </a:lnSpc>
              <a:spcBef>
                <a:spcPts val="500"/>
              </a:spcBef>
              <a:spcAft>
                <a:spcPts val="0"/>
              </a:spcAft>
              <a:buSzPts val="1600"/>
              <a:buNone/>
              <a:defRPr sz="1600" b="1"/>
            </a:lvl4pPr>
            <a:lvl5pPr marL="2286000" lvl="4" indent="-228600" algn="r" rtl="1">
              <a:lnSpc>
                <a:spcPct val="100000"/>
              </a:lnSpc>
              <a:spcBef>
                <a:spcPts val="500"/>
              </a:spcBef>
              <a:spcAft>
                <a:spcPts val="0"/>
              </a:spcAft>
              <a:buSzPts val="1600"/>
              <a:buNone/>
              <a:defRPr sz="1600" b="1"/>
            </a:lvl5pPr>
            <a:lvl6pPr marL="2743200" lvl="5" indent="-228600" algn="r" rtl="1">
              <a:lnSpc>
                <a:spcPct val="100000"/>
              </a:lnSpc>
              <a:spcBef>
                <a:spcPts val="500"/>
              </a:spcBef>
              <a:spcAft>
                <a:spcPts val="0"/>
              </a:spcAft>
              <a:buSzPts val="1600"/>
              <a:buNone/>
              <a:defRPr sz="1600" b="1"/>
            </a:lvl6pPr>
            <a:lvl7pPr marL="3200400" lvl="6" indent="-228600" algn="r" rtl="1">
              <a:lnSpc>
                <a:spcPct val="100000"/>
              </a:lnSpc>
              <a:spcBef>
                <a:spcPts val="500"/>
              </a:spcBef>
              <a:spcAft>
                <a:spcPts val="0"/>
              </a:spcAft>
              <a:buSzPts val="1600"/>
              <a:buNone/>
              <a:defRPr sz="1600" b="1"/>
            </a:lvl7pPr>
            <a:lvl8pPr marL="3657600" lvl="7" indent="-228600" algn="r" rtl="1">
              <a:lnSpc>
                <a:spcPct val="100000"/>
              </a:lnSpc>
              <a:spcBef>
                <a:spcPts val="500"/>
              </a:spcBef>
              <a:spcAft>
                <a:spcPts val="0"/>
              </a:spcAft>
              <a:buSzPts val="1600"/>
              <a:buNone/>
              <a:defRPr sz="1600" b="1"/>
            </a:lvl8pPr>
            <a:lvl9pPr marL="4114800" lvl="8" indent="-228600" algn="r" rtl="1">
              <a:lnSpc>
                <a:spcPct val="100000"/>
              </a:lnSpc>
              <a:spcBef>
                <a:spcPts val="500"/>
              </a:spcBef>
              <a:spcAft>
                <a:spcPts val="0"/>
              </a:spcAft>
              <a:buSzPts val="1600"/>
              <a:buNone/>
              <a:defRPr sz="1600" b="1"/>
            </a:lvl9pPr>
          </a:lstStyle>
          <a:p>
            <a:endParaRPr/>
          </a:p>
        </p:txBody>
      </p:sp>
      <p:sp>
        <p:nvSpPr>
          <p:cNvPr id="61" name="Google Shape;61;p76"/>
          <p:cNvSpPr txBox="1">
            <a:spLocks noGrp="1"/>
          </p:cNvSpPr>
          <p:nvPr>
            <p:ph type="body" idx="2"/>
          </p:nvPr>
        </p:nvSpPr>
        <p:spPr>
          <a:xfrm flipH="1">
            <a:off x="6365614" y="2755898"/>
            <a:ext cx="4753642" cy="3200400"/>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sz="1798"/>
            </a:lvl1pPr>
            <a:lvl2pPr marL="914400" lvl="1" indent="-330200" algn="r" rtl="1">
              <a:lnSpc>
                <a:spcPct val="100000"/>
              </a:lnSpc>
              <a:spcBef>
                <a:spcPts val="500"/>
              </a:spcBef>
              <a:spcAft>
                <a:spcPts val="0"/>
              </a:spcAft>
              <a:buSzPts val="1600"/>
              <a:buChar char="•"/>
              <a:defRPr sz="1600"/>
            </a:lvl2pPr>
            <a:lvl3pPr marL="1371600" lvl="2" indent="-317500" algn="r" rtl="1">
              <a:lnSpc>
                <a:spcPct val="100000"/>
              </a:lnSpc>
              <a:spcBef>
                <a:spcPts val="500"/>
              </a:spcBef>
              <a:spcAft>
                <a:spcPts val="0"/>
              </a:spcAft>
              <a:buSzPts val="1400"/>
              <a:buChar char="•"/>
              <a:defRPr sz="1400"/>
            </a:lvl3pPr>
            <a:lvl4pPr marL="1828800" lvl="3" indent="-317500" algn="r" rtl="1">
              <a:lnSpc>
                <a:spcPct val="100000"/>
              </a:lnSpc>
              <a:spcBef>
                <a:spcPts val="500"/>
              </a:spcBef>
              <a:spcAft>
                <a:spcPts val="0"/>
              </a:spcAft>
              <a:buSzPts val="1400"/>
              <a:buChar char="•"/>
              <a:defRPr sz="1400"/>
            </a:lvl4pPr>
            <a:lvl5pPr marL="2286000" lvl="4" indent="-317500" algn="r" rtl="1">
              <a:lnSpc>
                <a:spcPct val="100000"/>
              </a:lnSpc>
              <a:spcBef>
                <a:spcPts val="500"/>
              </a:spcBef>
              <a:spcAft>
                <a:spcPts val="0"/>
              </a:spcAft>
              <a:buSzPts val="1400"/>
              <a:buChar char="•"/>
              <a:defRPr sz="1400"/>
            </a:lvl5pPr>
            <a:lvl6pPr marL="2743200" lvl="5" indent="-317500" algn="r" rtl="1">
              <a:lnSpc>
                <a:spcPct val="100000"/>
              </a:lnSpc>
              <a:spcBef>
                <a:spcPts val="500"/>
              </a:spcBef>
              <a:spcAft>
                <a:spcPts val="0"/>
              </a:spcAft>
              <a:buSzPts val="1400"/>
              <a:buChar char="•"/>
              <a:defRPr sz="1400"/>
            </a:lvl6pPr>
            <a:lvl7pPr marL="3200400" lvl="6" indent="-317500" algn="r" rtl="1">
              <a:lnSpc>
                <a:spcPct val="100000"/>
              </a:lnSpc>
              <a:spcBef>
                <a:spcPts val="500"/>
              </a:spcBef>
              <a:spcAft>
                <a:spcPts val="0"/>
              </a:spcAft>
              <a:buSzPts val="1400"/>
              <a:buChar char="•"/>
              <a:defRPr sz="1400"/>
            </a:lvl7pPr>
            <a:lvl8pPr marL="3657600" lvl="7" indent="-317500" algn="r" rtl="1">
              <a:lnSpc>
                <a:spcPct val="100000"/>
              </a:lnSpc>
              <a:spcBef>
                <a:spcPts val="500"/>
              </a:spcBef>
              <a:spcAft>
                <a:spcPts val="0"/>
              </a:spcAft>
              <a:buSzPts val="1400"/>
              <a:buChar char="•"/>
              <a:defRPr sz="1400"/>
            </a:lvl8pPr>
            <a:lvl9pPr marL="4114800" lvl="8" indent="-317500" algn="r" rtl="1">
              <a:lnSpc>
                <a:spcPct val="100000"/>
              </a:lnSpc>
              <a:spcBef>
                <a:spcPts val="500"/>
              </a:spcBef>
              <a:spcAft>
                <a:spcPts val="0"/>
              </a:spcAft>
              <a:buSzPts val="1400"/>
              <a:buChar char="•"/>
              <a:defRPr sz="1400"/>
            </a:lvl9pPr>
          </a:lstStyle>
          <a:p>
            <a:endParaRPr/>
          </a:p>
        </p:txBody>
      </p:sp>
      <p:sp>
        <p:nvSpPr>
          <p:cNvPr id="62" name="Google Shape;62;p76"/>
          <p:cNvSpPr txBox="1">
            <a:spLocks noGrp="1"/>
          </p:cNvSpPr>
          <p:nvPr>
            <p:ph type="body" idx="3"/>
          </p:nvPr>
        </p:nvSpPr>
        <p:spPr>
          <a:xfrm flipH="1">
            <a:off x="1063475" y="2074334"/>
            <a:ext cx="4753642" cy="640080"/>
          </a:xfrm>
          <a:prstGeom prst="rect">
            <a:avLst/>
          </a:prstGeom>
          <a:noFill/>
          <a:ln>
            <a:noFill/>
          </a:ln>
        </p:spPr>
        <p:txBody>
          <a:bodyPr spcFirstLastPara="1" wrap="square" lIns="91425" tIns="45700" rIns="91425" bIns="45700" anchor="ctr" anchorCtr="0">
            <a:normAutofit/>
          </a:bodyPr>
          <a:lstStyle>
            <a:lvl1pPr marL="457200" lvl="0" indent="-228600" algn="ctr" rtl="1">
              <a:lnSpc>
                <a:spcPct val="100000"/>
              </a:lnSpc>
              <a:spcBef>
                <a:spcPts val="0"/>
              </a:spcBef>
              <a:spcAft>
                <a:spcPts val="0"/>
              </a:spcAft>
              <a:buSzPts val="1798"/>
              <a:buNone/>
              <a:defRPr sz="1798" b="0">
                <a:solidFill>
                  <a:schemeClr val="lt2"/>
                </a:solidFill>
              </a:defRPr>
            </a:lvl1pPr>
            <a:lvl2pPr marL="914400" lvl="1" indent="-228600" algn="r" rtl="1">
              <a:lnSpc>
                <a:spcPct val="100000"/>
              </a:lnSpc>
              <a:spcBef>
                <a:spcPts val="500"/>
              </a:spcBef>
              <a:spcAft>
                <a:spcPts val="0"/>
              </a:spcAft>
              <a:buSzPts val="1798"/>
              <a:buNone/>
              <a:defRPr sz="1798" b="1"/>
            </a:lvl2pPr>
            <a:lvl3pPr marL="1371600" lvl="2" indent="-228600" algn="r" rtl="1">
              <a:lnSpc>
                <a:spcPct val="100000"/>
              </a:lnSpc>
              <a:spcBef>
                <a:spcPts val="500"/>
              </a:spcBef>
              <a:spcAft>
                <a:spcPts val="0"/>
              </a:spcAft>
              <a:buSzPts val="1798"/>
              <a:buNone/>
              <a:defRPr sz="1798" b="1"/>
            </a:lvl3pPr>
            <a:lvl4pPr marL="1828800" lvl="3" indent="-228600" algn="r" rtl="1">
              <a:lnSpc>
                <a:spcPct val="100000"/>
              </a:lnSpc>
              <a:spcBef>
                <a:spcPts val="500"/>
              </a:spcBef>
              <a:spcAft>
                <a:spcPts val="0"/>
              </a:spcAft>
              <a:buSzPts val="1600"/>
              <a:buNone/>
              <a:defRPr sz="1600" b="1"/>
            </a:lvl4pPr>
            <a:lvl5pPr marL="2286000" lvl="4" indent="-228600" algn="r" rtl="1">
              <a:lnSpc>
                <a:spcPct val="100000"/>
              </a:lnSpc>
              <a:spcBef>
                <a:spcPts val="500"/>
              </a:spcBef>
              <a:spcAft>
                <a:spcPts val="0"/>
              </a:spcAft>
              <a:buSzPts val="1600"/>
              <a:buNone/>
              <a:defRPr sz="1600" b="1"/>
            </a:lvl5pPr>
            <a:lvl6pPr marL="2743200" lvl="5" indent="-228600" algn="r" rtl="1">
              <a:lnSpc>
                <a:spcPct val="100000"/>
              </a:lnSpc>
              <a:spcBef>
                <a:spcPts val="500"/>
              </a:spcBef>
              <a:spcAft>
                <a:spcPts val="0"/>
              </a:spcAft>
              <a:buSzPts val="1600"/>
              <a:buNone/>
              <a:defRPr sz="1600" b="1"/>
            </a:lvl6pPr>
            <a:lvl7pPr marL="3200400" lvl="6" indent="-228600" algn="r" rtl="1">
              <a:lnSpc>
                <a:spcPct val="100000"/>
              </a:lnSpc>
              <a:spcBef>
                <a:spcPts val="500"/>
              </a:spcBef>
              <a:spcAft>
                <a:spcPts val="0"/>
              </a:spcAft>
              <a:buSzPts val="1600"/>
              <a:buNone/>
              <a:defRPr sz="1600" b="1"/>
            </a:lvl7pPr>
            <a:lvl8pPr marL="3657600" lvl="7" indent="-228600" algn="r" rtl="1">
              <a:lnSpc>
                <a:spcPct val="100000"/>
              </a:lnSpc>
              <a:spcBef>
                <a:spcPts val="500"/>
              </a:spcBef>
              <a:spcAft>
                <a:spcPts val="0"/>
              </a:spcAft>
              <a:buSzPts val="1600"/>
              <a:buNone/>
              <a:defRPr sz="1600" b="1"/>
            </a:lvl8pPr>
            <a:lvl9pPr marL="4114800" lvl="8" indent="-228600" algn="r" rtl="1">
              <a:lnSpc>
                <a:spcPct val="100000"/>
              </a:lnSpc>
              <a:spcBef>
                <a:spcPts val="500"/>
              </a:spcBef>
              <a:spcAft>
                <a:spcPts val="0"/>
              </a:spcAft>
              <a:buSzPts val="1600"/>
              <a:buNone/>
              <a:defRPr sz="1600" b="1"/>
            </a:lvl9pPr>
          </a:lstStyle>
          <a:p>
            <a:endParaRPr/>
          </a:p>
        </p:txBody>
      </p:sp>
      <p:sp>
        <p:nvSpPr>
          <p:cNvPr id="63" name="Google Shape;63;p76"/>
          <p:cNvSpPr txBox="1">
            <a:spLocks noGrp="1"/>
          </p:cNvSpPr>
          <p:nvPr>
            <p:ph type="body" idx="4"/>
          </p:nvPr>
        </p:nvSpPr>
        <p:spPr>
          <a:xfrm flipH="1">
            <a:off x="1063475" y="2756581"/>
            <a:ext cx="4753642" cy="3200400"/>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sz="1798"/>
            </a:lvl1pPr>
            <a:lvl2pPr marL="914400" lvl="1" indent="-330200" algn="r" rtl="1">
              <a:lnSpc>
                <a:spcPct val="100000"/>
              </a:lnSpc>
              <a:spcBef>
                <a:spcPts val="500"/>
              </a:spcBef>
              <a:spcAft>
                <a:spcPts val="0"/>
              </a:spcAft>
              <a:buSzPts val="1600"/>
              <a:buChar char="•"/>
              <a:defRPr sz="1600"/>
            </a:lvl2pPr>
            <a:lvl3pPr marL="1371600" lvl="2" indent="-317500" algn="r" rtl="1">
              <a:lnSpc>
                <a:spcPct val="100000"/>
              </a:lnSpc>
              <a:spcBef>
                <a:spcPts val="500"/>
              </a:spcBef>
              <a:spcAft>
                <a:spcPts val="0"/>
              </a:spcAft>
              <a:buSzPts val="1400"/>
              <a:buChar char="•"/>
              <a:defRPr sz="1400"/>
            </a:lvl3pPr>
            <a:lvl4pPr marL="1828800" lvl="3" indent="-317500" algn="r" rtl="1">
              <a:lnSpc>
                <a:spcPct val="100000"/>
              </a:lnSpc>
              <a:spcBef>
                <a:spcPts val="500"/>
              </a:spcBef>
              <a:spcAft>
                <a:spcPts val="0"/>
              </a:spcAft>
              <a:buSzPts val="1400"/>
              <a:buChar char="•"/>
              <a:defRPr sz="1400"/>
            </a:lvl4pPr>
            <a:lvl5pPr marL="2286000" lvl="4" indent="-317500" algn="r" rtl="1">
              <a:lnSpc>
                <a:spcPct val="100000"/>
              </a:lnSpc>
              <a:spcBef>
                <a:spcPts val="500"/>
              </a:spcBef>
              <a:spcAft>
                <a:spcPts val="0"/>
              </a:spcAft>
              <a:buSzPts val="1400"/>
              <a:buChar char="•"/>
              <a:defRPr sz="1400"/>
            </a:lvl5pPr>
            <a:lvl6pPr marL="2743200" lvl="5" indent="-317500" algn="r" rtl="1">
              <a:lnSpc>
                <a:spcPct val="100000"/>
              </a:lnSpc>
              <a:spcBef>
                <a:spcPts val="500"/>
              </a:spcBef>
              <a:spcAft>
                <a:spcPts val="0"/>
              </a:spcAft>
              <a:buSzPts val="1400"/>
              <a:buChar char="•"/>
              <a:defRPr sz="1400"/>
            </a:lvl6pPr>
            <a:lvl7pPr marL="3200400" lvl="6" indent="-317500" algn="r" rtl="1">
              <a:lnSpc>
                <a:spcPct val="100000"/>
              </a:lnSpc>
              <a:spcBef>
                <a:spcPts val="500"/>
              </a:spcBef>
              <a:spcAft>
                <a:spcPts val="0"/>
              </a:spcAft>
              <a:buSzPts val="1400"/>
              <a:buChar char="•"/>
              <a:defRPr sz="1400"/>
            </a:lvl7pPr>
            <a:lvl8pPr marL="3657600" lvl="7" indent="-317500" algn="r" rtl="1">
              <a:lnSpc>
                <a:spcPct val="100000"/>
              </a:lnSpc>
              <a:spcBef>
                <a:spcPts val="500"/>
              </a:spcBef>
              <a:spcAft>
                <a:spcPts val="0"/>
              </a:spcAft>
              <a:buSzPts val="1400"/>
              <a:buChar char="•"/>
              <a:defRPr sz="1400"/>
            </a:lvl8pPr>
            <a:lvl9pPr marL="4114800" lvl="8" indent="-317500" algn="r" rtl="1">
              <a:lnSpc>
                <a:spcPct val="100000"/>
              </a:lnSpc>
              <a:spcBef>
                <a:spcPts val="500"/>
              </a:spcBef>
              <a:spcAft>
                <a:spcPts val="0"/>
              </a:spcAft>
              <a:buSzPts val="1400"/>
              <a:buChar char="•"/>
              <a:defRPr sz="1400"/>
            </a:lvl9pPr>
          </a:lstStyle>
          <a:p>
            <a:endParaRPr/>
          </a:p>
        </p:txBody>
      </p:sp>
      <p:sp>
        <p:nvSpPr>
          <p:cNvPr id="64" name="Google Shape;64;p76"/>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5" name="Google Shape;65;p76"/>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6" name="Google Shape;66;p76"/>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lvl="0" indent="0" algn="l" rtl="1">
              <a:spcBef>
                <a:spcPts val="0"/>
              </a:spcBef>
              <a:buNone/>
              <a:defRPr sz="1000">
                <a:solidFill>
                  <a:schemeClr val="lt2"/>
                </a:solidFill>
                <a:latin typeface="Tahoma"/>
                <a:ea typeface="Tahoma"/>
                <a:cs typeface="Tahoma"/>
                <a:sym typeface="Tahoma"/>
              </a:defRPr>
            </a:lvl1pPr>
            <a:lvl2pPr marL="0" lvl="1" indent="0" algn="l" rtl="1">
              <a:spcBef>
                <a:spcPts val="0"/>
              </a:spcBef>
              <a:buNone/>
              <a:defRPr sz="1000">
                <a:solidFill>
                  <a:schemeClr val="lt2"/>
                </a:solidFill>
                <a:latin typeface="Tahoma"/>
                <a:ea typeface="Tahoma"/>
                <a:cs typeface="Tahoma"/>
                <a:sym typeface="Tahoma"/>
              </a:defRPr>
            </a:lvl2pPr>
            <a:lvl3pPr marL="0" lvl="2" indent="0" algn="l" rtl="1">
              <a:spcBef>
                <a:spcPts val="0"/>
              </a:spcBef>
              <a:buNone/>
              <a:defRPr sz="1000">
                <a:solidFill>
                  <a:schemeClr val="lt2"/>
                </a:solidFill>
                <a:latin typeface="Tahoma"/>
                <a:ea typeface="Tahoma"/>
                <a:cs typeface="Tahoma"/>
                <a:sym typeface="Tahoma"/>
              </a:defRPr>
            </a:lvl3pPr>
            <a:lvl4pPr marL="0" lvl="3" indent="0" algn="l" rtl="1">
              <a:spcBef>
                <a:spcPts val="0"/>
              </a:spcBef>
              <a:buNone/>
              <a:defRPr sz="1000">
                <a:solidFill>
                  <a:schemeClr val="lt2"/>
                </a:solidFill>
                <a:latin typeface="Tahoma"/>
                <a:ea typeface="Tahoma"/>
                <a:cs typeface="Tahoma"/>
                <a:sym typeface="Tahoma"/>
              </a:defRPr>
            </a:lvl4pPr>
            <a:lvl5pPr marL="0" lvl="4" indent="0" algn="l" rtl="1">
              <a:spcBef>
                <a:spcPts val="0"/>
              </a:spcBef>
              <a:buNone/>
              <a:defRPr sz="1000">
                <a:solidFill>
                  <a:schemeClr val="lt2"/>
                </a:solidFill>
                <a:latin typeface="Tahoma"/>
                <a:ea typeface="Tahoma"/>
                <a:cs typeface="Tahoma"/>
                <a:sym typeface="Tahoma"/>
              </a:defRPr>
            </a:lvl5pPr>
            <a:lvl6pPr marL="0" lvl="5" indent="0" algn="l" rtl="1">
              <a:spcBef>
                <a:spcPts val="0"/>
              </a:spcBef>
              <a:buNone/>
              <a:defRPr sz="1000">
                <a:solidFill>
                  <a:schemeClr val="lt2"/>
                </a:solidFill>
                <a:latin typeface="Tahoma"/>
                <a:ea typeface="Tahoma"/>
                <a:cs typeface="Tahoma"/>
                <a:sym typeface="Tahoma"/>
              </a:defRPr>
            </a:lvl6pPr>
            <a:lvl7pPr marL="0" lvl="6" indent="0" algn="l" rtl="1">
              <a:spcBef>
                <a:spcPts val="0"/>
              </a:spcBef>
              <a:buNone/>
              <a:defRPr sz="1000">
                <a:solidFill>
                  <a:schemeClr val="lt2"/>
                </a:solidFill>
                <a:latin typeface="Tahoma"/>
                <a:ea typeface="Tahoma"/>
                <a:cs typeface="Tahoma"/>
                <a:sym typeface="Tahoma"/>
              </a:defRPr>
            </a:lvl7pPr>
            <a:lvl8pPr marL="0" lvl="7" indent="0" algn="l" rtl="1">
              <a:spcBef>
                <a:spcPts val="0"/>
              </a:spcBef>
              <a:buNone/>
              <a:defRPr sz="1000">
                <a:solidFill>
                  <a:schemeClr val="lt2"/>
                </a:solidFill>
                <a:latin typeface="Tahoma"/>
                <a:ea typeface="Tahoma"/>
                <a:cs typeface="Tahoma"/>
                <a:sym typeface="Tahoma"/>
              </a:defRPr>
            </a:lvl8pPr>
            <a:lvl9pPr marL="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67"/>
        <p:cNvGrpSpPr/>
        <p:nvPr/>
      </p:nvGrpSpPr>
      <p:grpSpPr>
        <a:xfrm>
          <a:off x="0" y="0"/>
          <a:ext cx="0" cy="0"/>
          <a:chOff x="0" y="0"/>
          <a:chExt cx="0" cy="0"/>
        </a:xfrm>
      </p:grpSpPr>
      <p:sp>
        <p:nvSpPr>
          <p:cNvPr id="68" name="Google Shape;68;p77"/>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77"/>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0" name="Google Shape;70;p77"/>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1" name="Google Shape;71;p77"/>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spcBef>
                <a:spcPts val="0"/>
              </a:spcBef>
              <a:buNone/>
              <a:defRPr sz="1000">
                <a:solidFill>
                  <a:schemeClr val="lt2"/>
                </a:solidFill>
                <a:latin typeface="Tahoma"/>
                <a:ea typeface="Tahoma"/>
                <a:cs typeface="Tahoma"/>
                <a:sym typeface="Tahoma"/>
              </a:defRPr>
            </a:lvl1pPr>
            <a:lvl2pPr marL="0" marR="0" lvl="1" indent="0" algn="l" rtl="1">
              <a:spcBef>
                <a:spcPts val="0"/>
              </a:spcBef>
              <a:buNone/>
              <a:defRPr sz="1000">
                <a:solidFill>
                  <a:schemeClr val="lt2"/>
                </a:solidFill>
                <a:latin typeface="Tahoma"/>
                <a:ea typeface="Tahoma"/>
                <a:cs typeface="Tahoma"/>
                <a:sym typeface="Tahoma"/>
              </a:defRPr>
            </a:lvl2pPr>
            <a:lvl3pPr marL="0" marR="0" lvl="2" indent="0" algn="l" rtl="1">
              <a:spcBef>
                <a:spcPts val="0"/>
              </a:spcBef>
              <a:buNone/>
              <a:defRPr sz="1000">
                <a:solidFill>
                  <a:schemeClr val="lt2"/>
                </a:solidFill>
                <a:latin typeface="Tahoma"/>
                <a:ea typeface="Tahoma"/>
                <a:cs typeface="Tahoma"/>
                <a:sym typeface="Tahoma"/>
              </a:defRPr>
            </a:lvl3pPr>
            <a:lvl4pPr marL="0" marR="0" lvl="3" indent="0" algn="l" rtl="1">
              <a:spcBef>
                <a:spcPts val="0"/>
              </a:spcBef>
              <a:buNone/>
              <a:defRPr sz="1000">
                <a:solidFill>
                  <a:schemeClr val="lt2"/>
                </a:solidFill>
                <a:latin typeface="Tahoma"/>
                <a:ea typeface="Tahoma"/>
                <a:cs typeface="Tahoma"/>
                <a:sym typeface="Tahoma"/>
              </a:defRPr>
            </a:lvl4pPr>
            <a:lvl5pPr marL="0" marR="0" lvl="4" indent="0" algn="l" rtl="1">
              <a:spcBef>
                <a:spcPts val="0"/>
              </a:spcBef>
              <a:buNone/>
              <a:defRPr sz="1000">
                <a:solidFill>
                  <a:schemeClr val="lt2"/>
                </a:solidFill>
                <a:latin typeface="Tahoma"/>
                <a:ea typeface="Tahoma"/>
                <a:cs typeface="Tahoma"/>
                <a:sym typeface="Tahoma"/>
              </a:defRPr>
            </a:lvl5pPr>
            <a:lvl6pPr marL="0" marR="0" lvl="5" indent="0" algn="l" rtl="1">
              <a:spcBef>
                <a:spcPts val="0"/>
              </a:spcBef>
              <a:buNone/>
              <a:defRPr sz="1000">
                <a:solidFill>
                  <a:schemeClr val="lt2"/>
                </a:solidFill>
                <a:latin typeface="Tahoma"/>
                <a:ea typeface="Tahoma"/>
                <a:cs typeface="Tahoma"/>
                <a:sym typeface="Tahoma"/>
              </a:defRPr>
            </a:lvl6pPr>
            <a:lvl7pPr marL="0" marR="0" lvl="6" indent="0" algn="l" rtl="1">
              <a:spcBef>
                <a:spcPts val="0"/>
              </a:spcBef>
              <a:buNone/>
              <a:defRPr sz="1000">
                <a:solidFill>
                  <a:schemeClr val="lt2"/>
                </a:solidFill>
                <a:latin typeface="Tahoma"/>
                <a:ea typeface="Tahoma"/>
                <a:cs typeface="Tahoma"/>
                <a:sym typeface="Tahoma"/>
              </a:defRPr>
            </a:lvl7pPr>
            <a:lvl8pPr marL="0" marR="0" lvl="7" indent="0" algn="l" rtl="1">
              <a:spcBef>
                <a:spcPts val="0"/>
              </a:spcBef>
              <a:buNone/>
              <a:defRPr sz="1000">
                <a:solidFill>
                  <a:schemeClr val="lt2"/>
                </a:solidFill>
                <a:latin typeface="Tahoma"/>
                <a:ea typeface="Tahoma"/>
                <a:cs typeface="Tahoma"/>
                <a:sym typeface="Tahoma"/>
              </a:defRPr>
            </a:lvl8pPr>
            <a:lvl9pPr marL="0" marR="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72"/>
        <p:cNvGrpSpPr/>
        <p:nvPr/>
      </p:nvGrpSpPr>
      <p:grpSpPr>
        <a:xfrm>
          <a:off x="0" y="0"/>
          <a:ext cx="0" cy="0"/>
          <a:chOff x="0" y="0"/>
          <a:chExt cx="0" cy="0"/>
        </a:xfrm>
      </p:grpSpPr>
      <p:sp>
        <p:nvSpPr>
          <p:cNvPr id="73" name="Google Shape;73;p78"/>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4" name="Google Shape;74;p78"/>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5" name="Google Shape;75;p78"/>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spcBef>
                <a:spcPts val="0"/>
              </a:spcBef>
              <a:buNone/>
              <a:defRPr sz="1000">
                <a:solidFill>
                  <a:schemeClr val="lt2"/>
                </a:solidFill>
                <a:latin typeface="Tahoma"/>
                <a:ea typeface="Tahoma"/>
                <a:cs typeface="Tahoma"/>
                <a:sym typeface="Tahoma"/>
              </a:defRPr>
            </a:lvl1pPr>
            <a:lvl2pPr marL="0" marR="0" lvl="1" indent="0" algn="l" rtl="1">
              <a:spcBef>
                <a:spcPts val="0"/>
              </a:spcBef>
              <a:buNone/>
              <a:defRPr sz="1000">
                <a:solidFill>
                  <a:schemeClr val="lt2"/>
                </a:solidFill>
                <a:latin typeface="Tahoma"/>
                <a:ea typeface="Tahoma"/>
                <a:cs typeface="Tahoma"/>
                <a:sym typeface="Tahoma"/>
              </a:defRPr>
            </a:lvl2pPr>
            <a:lvl3pPr marL="0" marR="0" lvl="2" indent="0" algn="l" rtl="1">
              <a:spcBef>
                <a:spcPts val="0"/>
              </a:spcBef>
              <a:buNone/>
              <a:defRPr sz="1000">
                <a:solidFill>
                  <a:schemeClr val="lt2"/>
                </a:solidFill>
                <a:latin typeface="Tahoma"/>
                <a:ea typeface="Tahoma"/>
                <a:cs typeface="Tahoma"/>
                <a:sym typeface="Tahoma"/>
              </a:defRPr>
            </a:lvl3pPr>
            <a:lvl4pPr marL="0" marR="0" lvl="3" indent="0" algn="l" rtl="1">
              <a:spcBef>
                <a:spcPts val="0"/>
              </a:spcBef>
              <a:buNone/>
              <a:defRPr sz="1000">
                <a:solidFill>
                  <a:schemeClr val="lt2"/>
                </a:solidFill>
                <a:latin typeface="Tahoma"/>
                <a:ea typeface="Tahoma"/>
                <a:cs typeface="Tahoma"/>
                <a:sym typeface="Tahoma"/>
              </a:defRPr>
            </a:lvl4pPr>
            <a:lvl5pPr marL="0" marR="0" lvl="4" indent="0" algn="l" rtl="1">
              <a:spcBef>
                <a:spcPts val="0"/>
              </a:spcBef>
              <a:buNone/>
              <a:defRPr sz="1000">
                <a:solidFill>
                  <a:schemeClr val="lt2"/>
                </a:solidFill>
                <a:latin typeface="Tahoma"/>
                <a:ea typeface="Tahoma"/>
                <a:cs typeface="Tahoma"/>
                <a:sym typeface="Tahoma"/>
              </a:defRPr>
            </a:lvl5pPr>
            <a:lvl6pPr marL="0" marR="0" lvl="5" indent="0" algn="l" rtl="1">
              <a:spcBef>
                <a:spcPts val="0"/>
              </a:spcBef>
              <a:buNone/>
              <a:defRPr sz="1000">
                <a:solidFill>
                  <a:schemeClr val="lt2"/>
                </a:solidFill>
                <a:latin typeface="Tahoma"/>
                <a:ea typeface="Tahoma"/>
                <a:cs typeface="Tahoma"/>
                <a:sym typeface="Tahoma"/>
              </a:defRPr>
            </a:lvl6pPr>
            <a:lvl7pPr marL="0" marR="0" lvl="6" indent="0" algn="l" rtl="1">
              <a:spcBef>
                <a:spcPts val="0"/>
              </a:spcBef>
              <a:buNone/>
              <a:defRPr sz="1000">
                <a:solidFill>
                  <a:schemeClr val="lt2"/>
                </a:solidFill>
                <a:latin typeface="Tahoma"/>
                <a:ea typeface="Tahoma"/>
                <a:cs typeface="Tahoma"/>
                <a:sym typeface="Tahoma"/>
              </a:defRPr>
            </a:lvl7pPr>
            <a:lvl8pPr marL="0" marR="0" lvl="7" indent="0" algn="l" rtl="1">
              <a:spcBef>
                <a:spcPts val="0"/>
              </a:spcBef>
              <a:buNone/>
              <a:defRPr sz="1000">
                <a:solidFill>
                  <a:schemeClr val="lt2"/>
                </a:solidFill>
                <a:latin typeface="Tahoma"/>
                <a:ea typeface="Tahoma"/>
                <a:cs typeface="Tahoma"/>
                <a:sym typeface="Tahoma"/>
              </a:defRPr>
            </a:lvl8pPr>
            <a:lvl9pPr marL="0" marR="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תוכן עם כיתוב" type="objTx">
  <p:cSld name="OBJECT_WITH_CAPTION_TEXT">
    <p:spTree>
      <p:nvGrpSpPr>
        <p:cNvPr id="1" name="Shape 76"/>
        <p:cNvGrpSpPr/>
        <p:nvPr/>
      </p:nvGrpSpPr>
      <p:grpSpPr>
        <a:xfrm>
          <a:off x="0" y="0"/>
          <a:ext cx="0" cy="0"/>
          <a:chOff x="0" y="0"/>
          <a:chExt cx="0" cy="0"/>
        </a:xfrm>
      </p:grpSpPr>
      <p:sp>
        <p:nvSpPr>
          <p:cNvPr id="77" name="Google Shape;77;p79"/>
          <p:cNvSpPr/>
          <p:nvPr/>
        </p:nvSpPr>
        <p:spPr>
          <a:xfrm flipH="1">
            <a:off x="3323362" y="237744"/>
            <a:ext cx="8630833" cy="6382512"/>
          </a:xfrm>
          <a:prstGeom prst="rect">
            <a:avLst/>
          </a:prstGeom>
          <a:solidFill>
            <a:schemeClr val="lt1"/>
          </a:solidFill>
          <a:ln w="9525" cap="flat"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78" name="Google Shape;78;p79"/>
          <p:cNvSpPr/>
          <p:nvPr/>
        </p:nvSpPr>
        <p:spPr>
          <a:xfrm flipH="1">
            <a:off x="3466198" y="374904"/>
            <a:ext cx="8350869" cy="6108192"/>
          </a:xfrm>
          <a:prstGeom prst="rect">
            <a:avLst/>
          </a:prstGeom>
          <a:solidFill>
            <a:schemeClr val="dk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79" name="Google Shape;79;p79"/>
          <p:cNvSpPr/>
          <p:nvPr/>
        </p:nvSpPr>
        <p:spPr>
          <a:xfrm flipH="1">
            <a:off x="245470" y="237744"/>
            <a:ext cx="2925318" cy="6382512"/>
          </a:xfrm>
          <a:prstGeom prst="rect">
            <a:avLst/>
          </a:prstGeom>
          <a:solidFill>
            <a:schemeClr val="lt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80" name="Google Shape;80;p79"/>
          <p:cNvSpPr txBox="1">
            <a:spLocks noGrp="1"/>
          </p:cNvSpPr>
          <p:nvPr>
            <p:ph type="title"/>
          </p:nvPr>
        </p:nvSpPr>
        <p:spPr>
          <a:xfrm flipH="1">
            <a:off x="464700" y="607392"/>
            <a:ext cx="2430147" cy="164592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2798"/>
              <a:buFont typeface="Tahoma"/>
              <a:buNone/>
              <a:defRPr sz="2798" b="0" cap="none">
                <a:solidFill>
                  <a:schemeClr val="dk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9"/>
          <p:cNvSpPr txBox="1">
            <a:spLocks noGrp="1"/>
          </p:cNvSpPr>
          <p:nvPr>
            <p:ph type="body" idx="1"/>
          </p:nvPr>
        </p:nvSpPr>
        <p:spPr>
          <a:xfrm flipH="1">
            <a:off x="3837575" y="704850"/>
            <a:ext cx="7560881" cy="5143500"/>
          </a:xfrm>
          <a:prstGeom prst="rect">
            <a:avLst/>
          </a:prstGeom>
          <a:noFill/>
          <a:ln>
            <a:noFill/>
          </a:ln>
        </p:spPr>
        <p:txBody>
          <a:bodyPr spcFirstLastPara="1" wrap="square" lIns="91425" tIns="45700" rIns="91425" bIns="45700" anchor="t" anchorCtr="0">
            <a:normAutofit/>
          </a:bodyPr>
          <a:lstStyle>
            <a:lvl1pPr marL="457200" lvl="0" indent="-349123" algn="r" rtl="1">
              <a:lnSpc>
                <a:spcPct val="100000"/>
              </a:lnSpc>
              <a:spcBef>
                <a:spcPts val="900"/>
              </a:spcBef>
              <a:spcAft>
                <a:spcPts val="0"/>
              </a:spcAft>
              <a:buSzPts val="1898"/>
              <a:buChar char="•"/>
              <a:defRPr sz="1898">
                <a:latin typeface="Tahoma"/>
                <a:ea typeface="Tahoma"/>
                <a:cs typeface="Tahoma"/>
                <a:sym typeface="Tahoma"/>
              </a:defRPr>
            </a:lvl1pPr>
            <a:lvl2pPr marL="914400" lvl="1" indent="-330200" algn="r" rtl="1">
              <a:lnSpc>
                <a:spcPct val="100000"/>
              </a:lnSpc>
              <a:spcBef>
                <a:spcPts val="500"/>
              </a:spcBef>
              <a:spcAft>
                <a:spcPts val="0"/>
              </a:spcAft>
              <a:buSzPts val="1600"/>
              <a:buChar char="•"/>
              <a:defRPr sz="1600">
                <a:latin typeface="Tahoma"/>
                <a:ea typeface="Tahoma"/>
                <a:cs typeface="Tahoma"/>
                <a:sym typeface="Tahoma"/>
              </a:defRPr>
            </a:lvl2pPr>
            <a:lvl3pPr marL="1371600" lvl="2" indent="-317500" algn="r" rtl="1">
              <a:lnSpc>
                <a:spcPct val="100000"/>
              </a:lnSpc>
              <a:spcBef>
                <a:spcPts val="500"/>
              </a:spcBef>
              <a:spcAft>
                <a:spcPts val="0"/>
              </a:spcAft>
              <a:buSzPts val="1400"/>
              <a:buChar char="•"/>
              <a:defRPr sz="1400">
                <a:latin typeface="Tahoma"/>
                <a:ea typeface="Tahoma"/>
                <a:cs typeface="Tahoma"/>
                <a:sym typeface="Tahoma"/>
              </a:defRPr>
            </a:lvl3pPr>
            <a:lvl4pPr marL="1828800" lvl="3" indent="-317500" algn="r" rtl="1">
              <a:lnSpc>
                <a:spcPct val="100000"/>
              </a:lnSpc>
              <a:spcBef>
                <a:spcPts val="500"/>
              </a:spcBef>
              <a:spcAft>
                <a:spcPts val="0"/>
              </a:spcAft>
              <a:buSzPts val="1400"/>
              <a:buChar char="•"/>
              <a:defRPr sz="1400">
                <a:latin typeface="Tahoma"/>
                <a:ea typeface="Tahoma"/>
                <a:cs typeface="Tahoma"/>
                <a:sym typeface="Tahoma"/>
              </a:defRPr>
            </a:lvl4pPr>
            <a:lvl5pPr marL="2286000" lvl="4" indent="-317500" algn="r" rtl="1">
              <a:lnSpc>
                <a:spcPct val="100000"/>
              </a:lnSpc>
              <a:spcBef>
                <a:spcPts val="500"/>
              </a:spcBef>
              <a:spcAft>
                <a:spcPts val="0"/>
              </a:spcAft>
              <a:buSzPts val="1400"/>
              <a:buChar char="•"/>
              <a:defRPr sz="1400">
                <a:latin typeface="Tahoma"/>
                <a:ea typeface="Tahoma"/>
                <a:cs typeface="Tahoma"/>
                <a:sym typeface="Tahoma"/>
              </a:defRPr>
            </a:lvl5pPr>
            <a:lvl6pPr marL="2743200" lvl="5" indent="-317500" algn="r" rtl="1">
              <a:lnSpc>
                <a:spcPct val="100000"/>
              </a:lnSpc>
              <a:spcBef>
                <a:spcPts val="500"/>
              </a:spcBef>
              <a:spcAft>
                <a:spcPts val="0"/>
              </a:spcAft>
              <a:buSzPts val="1400"/>
              <a:buChar char="•"/>
              <a:defRPr sz="1400"/>
            </a:lvl6pPr>
            <a:lvl7pPr marL="3200400" lvl="6" indent="-317500" algn="r" rtl="1">
              <a:lnSpc>
                <a:spcPct val="100000"/>
              </a:lnSpc>
              <a:spcBef>
                <a:spcPts val="500"/>
              </a:spcBef>
              <a:spcAft>
                <a:spcPts val="0"/>
              </a:spcAft>
              <a:buSzPts val="1400"/>
              <a:buChar char="•"/>
              <a:defRPr sz="1400"/>
            </a:lvl7pPr>
            <a:lvl8pPr marL="3657600" lvl="7" indent="-317500" algn="r" rtl="1">
              <a:lnSpc>
                <a:spcPct val="100000"/>
              </a:lnSpc>
              <a:spcBef>
                <a:spcPts val="500"/>
              </a:spcBef>
              <a:spcAft>
                <a:spcPts val="0"/>
              </a:spcAft>
              <a:buSzPts val="1400"/>
              <a:buChar char="•"/>
              <a:defRPr sz="1400"/>
            </a:lvl8pPr>
            <a:lvl9pPr marL="4114800" lvl="8" indent="-317500" algn="r" rtl="1">
              <a:lnSpc>
                <a:spcPct val="100000"/>
              </a:lnSpc>
              <a:spcBef>
                <a:spcPts val="500"/>
              </a:spcBef>
              <a:spcAft>
                <a:spcPts val="0"/>
              </a:spcAft>
              <a:buSzPts val="1400"/>
              <a:buChar char="•"/>
              <a:defRPr sz="1400"/>
            </a:lvl9pPr>
          </a:lstStyle>
          <a:p>
            <a:endParaRPr/>
          </a:p>
        </p:txBody>
      </p:sp>
      <p:sp>
        <p:nvSpPr>
          <p:cNvPr id="82" name="Google Shape;82;p79"/>
          <p:cNvSpPr txBox="1">
            <a:spLocks noGrp="1"/>
          </p:cNvSpPr>
          <p:nvPr>
            <p:ph type="body" idx="2"/>
          </p:nvPr>
        </p:nvSpPr>
        <p:spPr>
          <a:xfrm flipH="1">
            <a:off x="464700" y="2286000"/>
            <a:ext cx="2430147" cy="3505200"/>
          </a:xfrm>
          <a:prstGeom prst="rect">
            <a:avLst/>
          </a:prstGeom>
          <a:noFill/>
          <a:ln>
            <a:noFill/>
          </a:ln>
        </p:spPr>
        <p:txBody>
          <a:bodyPr spcFirstLastPara="1" wrap="square" lIns="91425" tIns="45700" rIns="91425" bIns="45700" anchor="t" anchorCtr="0">
            <a:normAutofit/>
          </a:bodyPr>
          <a:lstStyle>
            <a:lvl1pPr marL="457200" lvl="0" indent="-228600" algn="r" rtl="1">
              <a:lnSpc>
                <a:spcPct val="110000"/>
              </a:lnSpc>
              <a:spcBef>
                <a:spcPts val="800"/>
              </a:spcBef>
              <a:spcAft>
                <a:spcPts val="0"/>
              </a:spcAft>
              <a:buSzPts val="1400"/>
              <a:buNone/>
              <a:defRPr sz="1400">
                <a:solidFill>
                  <a:schemeClr val="dk1"/>
                </a:solidFill>
                <a:latin typeface="Tahoma"/>
                <a:ea typeface="Tahoma"/>
                <a:cs typeface="Tahoma"/>
                <a:sym typeface="Tahoma"/>
              </a:defRPr>
            </a:lvl1pPr>
            <a:lvl2pPr marL="914400" lvl="1" indent="-228600" algn="r" rtl="1">
              <a:lnSpc>
                <a:spcPct val="100000"/>
              </a:lnSpc>
              <a:spcBef>
                <a:spcPts val="500"/>
              </a:spcBef>
              <a:spcAft>
                <a:spcPts val="0"/>
              </a:spcAft>
              <a:buSzPts val="1200"/>
              <a:buNone/>
              <a:defRPr sz="1200"/>
            </a:lvl2pPr>
            <a:lvl3pPr marL="1371600" lvl="2" indent="-228600" algn="r" rtl="1">
              <a:lnSpc>
                <a:spcPct val="100000"/>
              </a:lnSpc>
              <a:spcBef>
                <a:spcPts val="500"/>
              </a:spcBef>
              <a:spcAft>
                <a:spcPts val="0"/>
              </a:spcAft>
              <a:buSzPts val="1000"/>
              <a:buNone/>
              <a:defRPr sz="1000"/>
            </a:lvl3pPr>
            <a:lvl4pPr marL="1828800" lvl="3" indent="-228600" algn="r" rtl="1">
              <a:lnSpc>
                <a:spcPct val="100000"/>
              </a:lnSpc>
              <a:spcBef>
                <a:spcPts val="500"/>
              </a:spcBef>
              <a:spcAft>
                <a:spcPts val="0"/>
              </a:spcAft>
              <a:buSzPts val="900"/>
              <a:buNone/>
              <a:defRPr sz="900"/>
            </a:lvl4pPr>
            <a:lvl5pPr marL="2286000" lvl="4" indent="-228600" algn="r" rtl="1">
              <a:lnSpc>
                <a:spcPct val="100000"/>
              </a:lnSpc>
              <a:spcBef>
                <a:spcPts val="500"/>
              </a:spcBef>
              <a:spcAft>
                <a:spcPts val="0"/>
              </a:spcAft>
              <a:buSzPts val="900"/>
              <a:buNone/>
              <a:defRPr sz="900"/>
            </a:lvl5pPr>
            <a:lvl6pPr marL="2743200" lvl="5" indent="-228600" algn="r" rtl="1">
              <a:lnSpc>
                <a:spcPct val="100000"/>
              </a:lnSpc>
              <a:spcBef>
                <a:spcPts val="500"/>
              </a:spcBef>
              <a:spcAft>
                <a:spcPts val="0"/>
              </a:spcAft>
              <a:buSzPts val="900"/>
              <a:buNone/>
              <a:defRPr sz="900"/>
            </a:lvl6pPr>
            <a:lvl7pPr marL="3200400" lvl="6" indent="-228600" algn="r" rtl="1">
              <a:lnSpc>
                <a:spcPct val="100000"/>
              </a:lnSpc>
              <a:spcBef>
                <a:spcPts val="500"/>
              </a:spcBef>
              <a:spcAft>
                <a:spcPts val="0"/>
              </a:spcAft>
              <a:buSzPts val="900"/>
              <a:buNone/>
              <a:defRPr sz="900"/>
            </a:lvl7pPr>
            <a:lvl8pPr marL="3657600" lvl="7" indent="-228600" algn="r" rtl="1">
              <a:lnSpc>
                <a:spcPct val="100000"/>
              </a:lnSpc>
              <a:spcBef>
                <a:spcPts val="500"/>
              </a:spcBef>
              <a:spcAft>
                <a:spcPts val="0"/>
              </a:spcAft>
              <a:buSzPts val="900"/>
              <a:buNone/>
              <a:defRPr sz="900"/>
            </a:lvl8pPr>
            <a:lvl9pPr marL="4114800" lvl="8" indent="-228600" algn="r" rtl="1">
              <a:lnSpc>
                <a:spcPct val="100000"/>
              </a:lnSpc>
              <a:spcBef>
                <a:spcPts val="500"/>
              </a:spcBef>
              <a:spcAft>
                <a:spcPts val="0"/>
              </a:spcAft>
              <a:buSzPts val="900"/>
              <a:buNone/>
              <a:defRPr sz="900"/>
            </a:lvl9pPr>
          </a:lstStyle>
          <a:p>
            <a:endParaRPr/>
          </a:p>
        </p:txBody>
      </p:sp>
      <p:sp>
        <p:nvSpPr>
          <p:cNvPr id="83" name="Google Shape;83;p79"/>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4" name="Google Shape;84;p79"/>
          <p:cNvSpPr txBox="1">
            <a:spLocks noGrp="1"/>
          </p:cNvSpPr>
          <p:nvPr>
            <p:ph type="ftr" idx="11"/>
          </p:nvPr>
        </p:nvSpPr>
        <p:spPr>
          <a:xfrm flipH="1">
            <a:off x="3567265" y="6214535"/>
            <a:ext cx="5183298"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a:solidFill>
                  <a:schemeClr val="lt2"/>
                </a:solidFill>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5" name="Google Shape;85;p79"/>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lvl="0" indent="0" algn="l" rtl="1">
              <a:spcBef>
                <a:spcPts val="0"/>
              </a:spcBef>
              <a:buNone/>
              <a:defRPr sz="1000">
                <a:solidFill>
                  <a:schemeClr val="dk2"/>
                </a:solidFill>
                <a:latin typeface="Tahoma"/>
                <a:ea typeface="Tahoma"/>
                <a:cs typeface="Tahoma"/>
                <a:sym typeface="Tahoma"/>
              </a:defRPr>
            </a:lvl1pPr>
            <a:lvl2pPr marL="0" lvl="1" indent="0" algn="l" rtl="1">
              <a:spcBef>
                <a:spcPts val="0"/>
              </a:spcBef>
              <a:buNone/>
              <a:defRPr sz="1000">
                <a:solidFill>
                  <a:schemeClr val="dk2"/>
                </a:solidFill>
                <a:latin typeface="Tahoma"/>
                <a:ea typeface="Tahoma"/>
                <a:cs typeface="Tahoma"/>
                <a:sym typeface="Tahoma"/>
              </a:defRPr>
            </a:lvl2pPr>
            <a:lvl3pPr marL="0" lvl="2" indent="0" algn="l" rtl="1">
              <a:spcBef>
                <a:spcPts val="0"/>
              </a:spcBef>
              <a:buNone/>
              <a:defRPr sz="1000">
                <a:solidFill>
                  <a:schemeClr val="dk2"/>
                </a:solidFill>
                <a:latin typeface="Tahoma"/>
                <a:ea typeface="Tahoma"/>
                <a:cs typeface="Tahoma"/>
                <a:sym typeface="Tahoma"/>
              </a:defRPr>
            </a:lvl3pPr>
            <a:lvl4pPr marL="0" lvl="3" indent="0" algn="l" rtl="1">
              <a:spcBef>
                <a:spcPts val="0"/>
              </a:spcBef>
              <a:buNone/>
              <a:defRPr sz="1000">
                <a:solidFill>
                  <a:schemeClr val="dk2"/>
                </a:solidFill>
                <a:latin typeface="Tahoma"/>
                <a:ea typeface="Tahoma"/>
                <a:cs typeface="Tahoma"/>
                <a:sym typeface="Tahoma"/>
              </a:defRPr>
            </a:lvl4pPr>
            <a:lvl5pPr marL="0" lvl="4" indent="0" algn="l" rtl="1">
              <a:spcBef>
                <a:spcPts val="0"/>
              </a:spcBef>
              <a:buNone/>
              <a:defRPr sz="1000">
                <a:solidFill>
                  <a:schemeClr val="dk2"/>
                </a:solidFill>
                <a:latin typeface="Tahoma"/>
                <a:ea typeface="Tahoma"/>
                <a:cs typeface="Tahoma"/>
                <a:sym typeface="Tahoma"/>
              </a:defRPr>
            </a:lvl5pPr>
            <a:lvl6pPr marL="0" lvl="5" indent="0" algn="l" rtl="1">
              <a:spcBef>
                <a:spcPts val="0"/>
              </a:spcBef>
              <a:buNone/>
              <a:defRPr sz="1000">
                <a:solidFill>
                  <a:schemeClr val="dk2"/>
                </a:solidFill>
                <a:latin typeface="Tahoma"/>
                <a:ea typeface="Tahoma"/>
                <a:cs typeface="Tahoma"/>
                <a:sym typeface="Tahoma"/>
              </a:defRPr>
            </a:lvl6pPr>
            <a:lvl7pPr marL="0" lvl="6" indent="0" algn="l" rtl="1">
              <a:spcBef>
                <a:spcPts val="0"/>
              </a:spcBef>
              <a:buNone/>
              <a:defRPr sz="1000">
                <a:solidFill>
                  <a:schemeClr val="dk2"/>
                </a:solidFill>
                <a:latin typeface="Tahoma"/>
                <a:ea typeface="Tahoma"/>
                <a:cs typeface="Tahoma"/>
                <a:sym typeface="Tahoma"/>
              </a:defRPr>
            </a:lvl7pPr>
            <a:lvl8pPr marL="0" lvl="7" indent="0" algn="l" rtl="1">
              <a:spcBef>
                <a:spcPts val="0"/>
              </a:spcBef>
              <a:buNone/>
              <a:defRPr sz="1000">
                <a:solidFill>
                  <a:schemeClr val="dk2"/>
                </a:solidFill>
                <a:latin typeface="Tahoma"/>
                <a:ea typeface="Tahoma"/>
                <a:cs typeface="Tahoma"/>
                <a:sym typeface="Tahoma"/>
              </a:defRPr>
            </a:lvl8pPr>
            <a:lvl9pPr marL="0" lvl="8" indent="0" algn="l" rtl="1">
              <a:spcBef>
                <a:spcPts val="0"/>
              </a:spcBef>
              <a:buNone/>
              <a:defRPr sz="1000">
                <a:solidFill>
                  <a:schemeClr val="dk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
        <p:nvSpPr>
          <p:cNvPr id="86" name="Google Shape;86;p79"/>
          <p:cNvSpPr/>
          <p:nvPr/>
        </p:nvSpPr>
        <p:spPr>
          <a:xfrm flipH="1">
            <a:off x="382596" y="374904"/>
            <a:ext cx="2651069" cy="6108192"/>
          </a:xfrm>
          <a:prstGeom prst="rect">
            <a:avLst/>
          </a:prstGeom>
          <a:noFill/>
          <a:ln w="9525" cap="sq" cmpd="sng">
            <a:solidFill>
              <a:srgbClr val="FEFEF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תמונה עם כיתוב" type="picTx">
  <p:cSld name="PICTURE_WITH_CAPTION_TEXT">
    <p:spTree>
      <p:nvGrpSpPr>
        <p:cNvPr id="1" name="Shape 87"/>
        <p:cNvGrpSpPr/>
        <p:nvPr/>
      </p:nvGrpSpPr>
      <p:grpSpPr>
        <a:xfrm>
          <a:off x="0" y="0"/>
          <a:ext cx="0" cy="0"/>
          <a:chOff x="0" y="0"/>
          <a:chExt cx="0" cy="0"/>
        </a:xfrm>
      </p:grpSpPr>
      <p:sp>
        <p:nvSpPr>
          <p:cNvPr id="88" name="Google Shape;88;p80"/>
          <p:cNvSpPr/>
          <p:nvPr/>
        </p:nvSpPr>
        <p:spPr>
          <a:xfrm flipH="1">
            <a:off x="245470" y="237744"/>
            <a:ext cx="2925318" cy="6382512"/>
          </a:xfrm>
          <a:prstGeom prst="rect">
            <a:avLst/>
          </a:prstGeom>
          <a:solidFill>
            <a:schemeClr val="lt1"/>
          </a:solidFill>
          <a:ln w="9525" cap="sq" cmpd="sng">
            <a:solidFill>
              <a:srgbClr val="BFBFB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89" name="Google Shape;89;p80"/>
          <p:cNvSpPr/>
          <p:nvPr/>
        </p:nvSpPr>
        <p:spPr>
          <a:xfrm flipH="1">
            <a:off x="382596" y="374904"/>
            <a:ext cx="2651069" cy="6108192"/>
          </a:xfrm>
          <a:prstGeom prst="rect">
            <a:avLst/>
          </a:prstGeom>
          <a:solidFill>
            <a:schemeClr val="dk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90" name="Google Shape;90;p80"/>
          <p:cNvSpPr txBox="1">
            <a:spLocks noGrp="1"/>
          </p:cNvSpPr>
          <p:nvPr>
            <p:ph type="title"/>
          </p:nvPr>
        </p:nvSpPr>
        <p:spPr>
          <a:xfrm flipH="1">
            <a:off x="463175" y="603504"/>
            <a:ext cx="2431671" cy="1645920"/>
          </a:xfrm>
          <a:prstGeom prst="rect">
            <a:avLst/>
          </a:prstGeom>
          <a:noFill/>
          <a:ln>
            <a:noFill/>
          </a:ln>
        </p:spPr>
        <p:txBody>
          <a:bodyPr spcFirstLastPara="1" wrap="square" lIns="91425" tIns="45700" rIns="91425" bIns="45700" anchor="b" anchorCtr="0">
            <a:noAutofit/>
          </a:bodyPr>
          <a:lstStyle>
            <a:lvl1pPr lvl="0" algn="r" rtl="1">
              <a:lnSpc>
                <a:spcPct val="90000"/>
              </a:lnSpc>
              <a:spcBef>
                <a:spcPts val="0"/>
              </a:spcBef>
              <a:spcAft>
                <a:spcPts val="0"/>
              </a:spcAft>
              <a:buClr>
                <a:schemeClr val="lt1"/>
              </a:buClr>
              <a:buSzPts val="2798"/>
              <a:buFont typeface="Tahoma"/>
              <a:buNone/>
              <a:defRPr sz="2798" b="0">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80"/>
          <p:cNvSpPr>
            <a:spLocks noGrp="1"/>
          </p:cNvSpPr>
          <p:nvPr>
            <p:ph type="pic" idx="2"/>
          </p:nvPr>
        </p:nvSpPr>
        <p:spPr>
          <a:xfrm flipH="1">
            <a:off x="3361449" y="237744"/>
            <a:ext cx="8598836" cy="6382512"/>
          </a:xfrm>
          <a:prstGeom prst="rect">
            <a:avLst/>
          </a:prstGeom>
          <a:solidFill>
            <a:srgbClr val="808080"/>
          </a:solidFill>
          <a:ln>
            <a:noFill/>
          </a:ln>
        </p:spPr>
        <p:txBody>
          <a:bodyPr spcFirstLastPara="1" wrap="square" lIns="91425" tIns="45700" rIns="91425" bIns="45700" anchor="t" anchorCtr="0">
            <a:normAutofit/>
          </a:bodyPr>
          <a:lstStyle>
            <a:lvl1pPr marR="0" lvl="0" algn="r" rtl="1">
              <a:lnSpc>
                <a:spcPct val="100000"/>
              </a:lnSpc>
              <a:spcBef>
                <a:spcPts val="900"/>
              </a:spcBef>
              <a:spcAft>
                <a:spcPts val="0"/>
              </a:spcAft>
              <a:buClr>
                <a:srgbClr val="EEEAE2"/>
              </a:buClr>
              <a:buSzPts val="3198"/>
              <a:buFont typeface="Arial"/>
              <a:buNone/>
              <a:defRPr sz="3198" b="0" i="0" u="none" strike="noStrike" cap="none">
                <a:solidFill>
                  <a:schemeClr val="lt1"/>
                </a:solidFill>
                <a:latin typeface="Tahoma"/>
                <a:ea typeface="Tahoma"/>
                <a:cs typeface="Tahoma"/>
                <a:sym typeface="Tahoma"/>
              </a:defRPr>
            </a:lvl1pPr>
            <a:lvl2pPr marR="0" lvl="1" algn="r" rtl="1">
              <a:lnSpc>
                <a:spcPct val="100000"/>
              </a:lnSpc>
              <a:spcBef>
                <a:spcPts val="500"/>
              </a:spcBef>
              <a:spcAft>
                <a:spcPts val="0"/>
              </a:spcAft>
              <a:buClr>
                <a:srgbClr val="EEEAE2"/>
              </a:buClr>
              <a:buSzPts val="2798"/>
              <a:buFont typeface="Arial"/>
              <a:buNone/>
              <a:defRPr sz="2798" b="0" i="0" u="none" strike="noStrike" cap="none">
                <a:solidFill>
                  <a:schemeClr val="lt1"/>
                </a:solidFill>
                <a:latin typeface="Tahoma"/>
                <a:ea typeface="Tahoma"/>
                <a:cs typeface="Tahoma"/>
                <a:sym typeface="Tahoma"/>
              </a:defRPr>
            </a:lvl2pPr>
            <a:lvl3pPr marR="0" lvl="2" algn="r" rtl="1">
              <a:lnSpc>
                <a:spcPct val="100000"/>
              </a:lnSpc>
              <a:spcBef>
                <a:spcPts val="500"/>
              </a:spcBef>
              <a:spcAft>
                <a:spcPts val="0"/>
              </a:spcAft>
              <a:buClr>
                <a:srgbClr val="EEEAE2"/>
              </a:buClr>
              <a:buSzPts val="2398"/>
              <a:buFont typeface="Arial"/>
              <a:buNone/>
              <a:defRPr sz="2398" b="0" i="0" u="none" strike="noStrike" cap="none">
                <a:solidFill>
                  <a:schemeClr val="lt1"/>
                </a:solidFill>
                <a:latin typeface="Tahoma"/>
                <a:ea typeface="Tahoma"/>
                <a:cs typeface="Tahoma"/>
                <a:sym typeface="Tahoma"/>
              </a:defRPr>
            </a:lvl3pPr>
            <a:lvl4pPr marR="0" lvl="3" algn="r" rtl="1">
              <a:lnSpc>
                <a:spcPct val="100000"/>
              </a:lnSpc>
              <a:spcBef>
                <a:spcPts val="500"/>
              </a:spcBef>
              <a:spcAft>
                <a:spcPts val="0"/>
              </a:spcAft>
              <a:buClr>
                <a:srgbClr val="EEEAE2"/>
              </a:buClr>
              <a:buSzPts val="1998"/>
              <a:buFont typeface="Arial"/>
              <a:buNone/>
              <a:defRPr sz="1998" b="0" i="0" u="none" strike="noStrike" cap="none">
                <a:solidFill>
                  <a:schemeClr val="lt1"/>
                </a:solidFill>
                <a:latin typeface="Tahoma"/>
                <a:ea typeface="Tahoma"/>
                <a:cs typeface="Tahoma"/>
                <a:sym typeface="Tahoma"/>
              </a:defRPr>
            </a:lvl4pPr>
            <a:lvl5pPr marR="0" lvl="4" algn="r" rtl="1">
              <a:lnSpc>
                <a:spcPct val="100000"/>
              </a:lnSpc>
              <a:spcBef>
                <a:spcPts val="500"/>
              </a:spcBef>
              <a:spcAft>
                <a:spcPts val="0"/>
              </a:spcAft>
              <a:buClr>
                <a:srgbClr val="EEEAE2"/>
              </a:buClr>
              <a:buSzPts val="1998"/>
              <a:buFont typeface="Arial"/>
              <a:buNone/>
              <a:defRPr sz="1998" b="0" i="0" u="none" strike="noStrike" cap="none">
                <a:solidFill>
                  <a:schemeClr val="lt1"/>
                </a:solidFill>
                <a:latin typeface="Tahoma"/>
                <a:ea typeface="Tahoma"/>
                <a:cs typeface="Tahoma"/>
                <a:sym typeface="Tahoma"/>
              </a:defRPr>
            </a:lvl5pPr>
            <a:lvl6pPr marR="0" lvl="5" algn="r" rtl="1">
              <a:lnSpc>
                <a:spcPct val="100000"/>
              </a:lnSpc>
              <a:spcBef>
                <a:spcPts val="500"/>
              </a:spcBef>
              <a:spcAft>
                <a:spcPts val="0"/>
              </a:spcAft>
              <a:buClr>
                <a:srgbClr val="EEEAE2"/>
              </a:buClr>
              <a:buSzPts val="1998"/>
              <a:buFont typeface="Arial"/>
              <a:buNone/>
              <a:defRPr sz="1998" b="0" i="0" u="none" strike="noStrike" cap="none">
                <a:solidFill>
                  <a:schemeClr val="dk1"/>
                </a:solidFill>
                <a:latin typeface="Century Gothic"/>
                <a:ea typeface="Century Gothic"/>
                <a:cs typeface="Century Gothic"/>
                <a:sym typeface="Century Gothic"/>
              </a:defRPr>
            </a:lvl6pPr>
            <a:lvl7pPr marR="0" lvl="6" algn="r" rtl="1">
              <a:lnSpc>
                <a:spcPct val="100000"/>
              </a:lnSpc>
              <a:spcBef>
                <a:spcPts val="500"/>
              </a:spcBef>
              <a:spcAft>
                <a:spcPts val="0"/>
              </a:spcAft>
              <a:buClr>
                <a:srgbClr val="EEEAE2"/>
              </a:buClr>
              <a:buSzPts val="1998"/>
              <a:buFont typeface="Arial"/>
              <a:buNone/>
              <a:defRPr sz="1998" b="0" i="0" u="none" strike="noStrike" cap="none">
                <a:solidFill>
                  <a:schemeClr val="dk1"/>
                </a:solidFill>
                <a:latin typeface="Century Gothic"/>
                <a:ea typeface="Century Gothic"/>
                <a:cs typeface="Century Gothic"/>
                <a:sym typeface="Century Gothic"/>
              </a:defRPr>
            </a:lvl7pPr>
            <a:lvl8pPr marR="0" lvl="7" algn="r" rtl="1">
              <a:lnSpc>
                <a:spcPct val="100000"/>
              </a:lnSpc>
              <a:spcBef>
                <a:spcPts val="500"/>
              </a:spcBef>
              <a:spcAft>
                <a:spcPts val="0"/>
              </a:spcAft>
              <a:buClr>
                <a:srgbClr val="EEEAE2"/>
              </a:buClr>
              <a:buSzPts val="1998"/>
              <a:buFont typeface="Arial"/>
              <a:buNone/>
              <a:defRPr sz="1998" b="0" i="0" u="none" strike="noStrike" cap="none">
                <a:solidFill>
                  <a:schemeClr val="dk1"/>
                </a:solidFill>
                <a:latin typeface="Century Gothic"/>
                <a:ea typeface="Century Gothic"/>
                <a:cs typeface="Century Gothic"/>
                <a:sym typeface="Century Gothic"/>
              </a:defRPr>
            </a:lvl8pPr>
            <a:lvl9pPr marR="0" lvl="8" algn="r" rtl="1">
              <a:lnSpc>
                <a:spcPct val="100000"/>
              </a:lnSpc>
              <a:spcBef>
                <a:spcPts val="500"/>
              </a:spcBef>
              <a:spcAft>
                <a:spcPts val="0"/>
              </a:spcAft>
              <a:buClr>
                <a:srgbClr val="EEEAE2"/>
              </a:buClr>
              <a:buSzPts val="1998"/>
              <a:buFont typeface="Arial"/>
              <a:buNone/>
              <a:defRPr sz="1998" b="0" i="0" u="none" strike="noStrike" cap="none">
                <a:solidFill>
                  <a:schemeClr val="dk1"/>
                </a:solidFill>
                <a:latin typeface="Century Gothic"/>
                <a:ea typeface="Century Gothic"/>
                <a:cs typeface="Century Gothic"/>
                <a:sym typeface="Century Gothic"/>
              </a:defRPr>
            </a:lvl9pPr>
          </a:lstStyle>
          <a:p>
            <a:endParaRPr/>
          </a:p>
        </p:txBody>
      </p:sp>
      <p:sp>
        <p:nvSpPr>
          <p:cNvPr id="92" name="Google Shape;92;p80"/>
          <p:cNvSpPr txBox="1">
            <a:spLocks noGrp="1"/>
          </p:cNvSpPr>
          <p:nvPr>
            <p:ph type="body" idx="1"/>
          </p:nvPr>
        </p:nvSpPr>
        <p:spPr>
          <a:xfrm flipH="1">
            <a:off x="463175" y="2286000"/>
            <a:ext cx="2431671" cy="3502152"/>
          </a:xfrm>
          <a:prstGeom prst="rect">
            <a:avLst/>
          </a:prstGeom>
          <a:noFill/>
          <a:ln>
            <a:noFill/>
          </a:ln>
        </p:spPr>
        <p:txBody>
          <a:bodyPr spcFirstLastPara="1" wrap="square" lIns="91425" tIns="45700" rIns="91425" bIns="45700" anchor="t" anchorCtr="0">
            <a:normAutofit/>
          </a:bodyPr>
          <a:lstStyle>
            <a:lvl1pPr marL="457200" lvl="0" indent="-228600" algn="r" rtl="1">
              <a:lnSpc>
                <a:spcPct val="110000"/>
              </a:lnSpc>
              <a:spcBef>
                <a:spcPts val="800"/>
              </a:spcBef>
              <a:spcAft>
                <a:spcPts val="0"/>
              </a:spcAft>
              <a:buSzPts val="1400"/>
              <a:buNone/>
              <a:defRPr sz="1400">
                <a:solidFill>
                  <a:schemeClr val="lt1"/>
                </a:solidFill>
                <a:latin typeface="Tahoma"/>
                <a:ea typeface="Tahoma"/>
                <a:cs typeface="Tahoma"/>
                <a:sym typeface="Tahoma"/>
              </a:defRPr>
            </a:lvl1pPr>
            <a:lvl2pPr marL="914400" lvl="1" indent="-228600" algn="r" rtl="1">
              <a:lnSpc>
                <a:spcPct val="100000"/>
              </a:lnSpc>
              <a:spcBef>
                <a:spcPts val="500"/>
              </a:spcBef>
              <a:spcAft>
                <a:spcPts val="0"/>
              </a:spcAft>
              <a:buSzPts val="1200"/>
              <a:buNone/>
              <a:defRPr sz="1200"/>
            </a:lvl2pPr>
            <a:lvl3pPr marL="1371600" lvl="2" indent="-228600" algn="r" rtl="1">
              <a:lnSpc>
                <a:spcPct val="100000"/>
              </a:lnSpc>
              <a:spcBef>
                <a:spcPts val="500"/>
              </a:spcBef>
              <a:spcAft>
                <a:spcPts val="0"/>
              </a:spcAft>
              <a:buSzPts val="1000"/>
              <a:buNone/>
              <a:defRPr sz="1000"/>
            </a:lvl3pPr>
            <a:lvl4pPr marL="1828800" lvl="3" indent="-228600" algn="r" rtl="1">
              <a:lnSpc>
                <a:spcPct val="100000"/>
              </a:lnSpc>
              <a:spcBef>
                <a:spcPts val="500"/>
              </a:spcBef>
              <a:spcAft>
                <a:spcPts val="0"/>
              </a:spcAft>
              <a:buSzPts val="900"/>
              <a:buNone/>
              <a:defRPr sz="900"/>
            </a:lvl4pPr>
            <a:lvl5pPr marL="2286000" lvl="4" indent="-228600" algn="r" rtl="1">
              <a:lnSpc>
                <a:spcPct val="100000"/>
              </a:lnSpc>
              <a:spcBef>
                <a:spcPts val="500"/>
              </a:spcBef>
              <a:spcAft>
                <a:spcPts val="0"/>
              </a:spcAft>
              <a:buSzPts val="900"/>
              <a:buNone/>
              <a:defRPr sz="900"/>
            </a:lvl5pPr>
            <a:lvl6pPr marL="2743200" lvl="5" indent="-228600" algn="r" rtl="1">
              <a:lnSpc>
                <a:spcPct val="100000"/>
              </a:lnSpc>
              <a:spcBef>
                <a:spcPts val="500"/>
              </a:spcBef>
              <a:spcAft>
                <a:spcPts val="0"/>
              </a:spcAft>
              <a:buSzPts val="900"/>
              <a:buNone/>
              <a:defRPr sz="900"/>
            </a:lvl6pPr>
            <a:lvl7pPr marL="3200400" lvl="6" indent="-228600" algn="r" rtl="1">
              <a:lnSpc>
                <a:spcPct val="100000"/>
              </a:lnSpc>
              <a:spcBef>
                <a:spcPts val="500"/>
              </a:spcBef>
              <a:spcAft>
                <a:spcPts val="0"/>
              </a:spcAft>
              <a:buSzPts val="900"/>
              <a:buNone/>
              <a:defRPr sz="900"/>
            </a:lvl7pPr>
            <a:lvl8pPr marL="3657600" lvl="7" indent="-228600" algn="r" rtl="1">
              <a:lnSpc>
                <a:spcPct val="100000"/>
              </a:lnSpc>
              <a:spcBef>
                <a:spcPts val="500"/>
              </a:spcBef>
              <a:spcAft>
                <a:spcPts val="0"/>
              </a:spcAft>
              <a:buSzPts val="900"/>
              <a:buNone/>
              <a:defRPr sz="900"/>
            </a:lvl8pPr>
            <a:lvl9pPr marL="4114800" lvl="8" indent="-228600" algn="r" rtl="1">
              <a:lnSpc>
                <a:spcPct val="100000"/>
              </a:lnSpc>
              <a:spcBef>
                <a:spcPts val="500"/>
              </a:spcBef>
              <a:spcAft>
                <a:spcPts val="0"/>
              </a:spcAft>
              <a:buSzPts val="900"/>
              <a:buNone/>
              <a:defRPr sz="900"/>
            </a:lvl9pPr>
          </a:lstStyle>
          <a:p>
            <a:endParaRPr/>
          </a:p>
        </p:txBody>
      </p:sp>
      <p:sp>
        <p:nvSpPr>
          <p:cNvPr id="93" name="Google Shape;93;p80"/>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rgbClr val="FFFFFF"/>
                </a:solidFill>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4" name="Google Shape;94;p80"/>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sz="1000">
                <a:solidFill>
                  <a:srgbClr val="FFFFFF"/>
                </a:solidFill>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5" name="Google Shape;95;p80"/>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lvl="0" indent="0" algn="l" rtl="1">
              <a:spcBef>
                <a:spcPts val="0"/>
              </a:spcBef>
              <a:buNone/>
              <a:defRPr sz="1000">
                <a:solidFill>
                  <a:schemeClr val="lt2"/>
                </a:solidFill>
                <a:latin typeface="Tahoma"/>
                <a:ea typeface="Tahoma"/>
                <a:cs typeface="Tahoma"/>
                <a:sym typeface="Tahoma"/>
              </a:defRPr>
            </a:lvl1pPr>
            <a:lvl2pPr marL="0" lvl="1" indent="0" algn="l" rtl="1">
              <a:spcBef>
                <a:spcPts val="0"/>
              </a:spcBef>
              <a:buNone/>
              <a:defRPr sz="1000">
                <a:solidFill>
                  <a:schemeClr val="lt2"/>
                </a:solidFill>
                <a:latin typeface="Tahoma"/>
                <a:ea typeface="Tahoma"/>
                <a:cs typeface="Tahoma"/>
                <a:sym typeface="Tahoma"/>
              </a:defRPr>
            </a:lvl2pPr>
            <a:lvl3pPr marL="0" lvl="2" indent="0" algn="l" rtl="1">
              <a:spcBef>
                <a:spcPts val="0"/>
              </a:spcBef>
              <a:buNone/>
              <a:defRPr sz="1000">
                <a:solidFill>
                  <a:schemeClr val="lt2"/>
                </a:solidFill>
                <a:latin typeface="Tahoma"/>
                <a:ea typeface="Tahoma"/>
                <a:cs typeface="Tahoma"/>
                <a:sym typeface="Tahoma"/>
              </a:defRPr>
            </a:lvl3pPr>
            <a:lvl4pPr marL="0" lvl="3" indent="0" algn="l" rtl="1">
              <a:spcBef>
                <a:spcPts val="0"/>
              </a:spcBef>
              <a:buNone/>
              <a:defRPr sz="1000">
                <a:solidFill>
                  <a:schemeClr val="lt2"/>
                </a:solidFill>
                <a:latin typeface="Tahoma"/>
                <a:ea typeface="Tahoma"/>
                <a:cs typeface="Tahoma"/>
                <a:sym typeface="Tahoma"/>
              </a:defRPr>
            </a:lvl4pPr>
            <a:lvl5pPr marL="0" lvl="4" indent="0" algn="l" rtl="1">
              <a:spcBef>
                <a:spcPts val="0"/>
              </a:spcBef>
              <a:buNone/>
              <a:defRPr sz="1000">
                <a:solidFill>
                  <a:schemeClr val="lt2"/>
                </a:solidFill>
                <a:latin typeface="Tahoma"/>
                <a:ea typeface="Tahoma"/>
                <a:cs typeface="Tahoma"/>
                <a:sym typeface="Tahoma"/>
              </a:defRPr>
            </a:lvl5pPr>
            <a:lvl6pPr marL="0" lvl="5" indent="0" algn="l" rtl="1">
              <a:spcBef>
                <a:spcPts val="0"/>
              </a:spcBef>
              <a:buNone/>
              <a:defRPr sz="1000">
                <a:solidFill>
                  <a:schemeClr val="lt2"/>
                </a:solidFill>
                <a:latin typeface="Tahoma"/>
                <a:ea typeface="Tahoma"/>
                <a:cs typeface="Tahoma"/>
                <a:sym typeface="Tahoma"/>
              </a:defRPr>
            </a:lvl6pPr>
            <a:lvl7pPr marL="0" lvl="6" indent="0" algn="l" rtl="1">
              <a:spcBef>
                <a:spcPts val="0"/>
              </a:spcBef>
              <a:buNone/>
              <a:defRPr sz="1000">
                <a:solidFill>
                  <a:schemeClr val="lt2"/>
                </a:solidFill>
                <a:latin typeface="Tahoma"/>
                <a:ea typeface="Tahoma"/>
                <a:cs typeface="Tahoma"/>
                <a:sym typeface="Tahoma"/>
              </a:defRPr>
            </a:lvl7pPr>
            <a:lvl8pPr marL="0" lvl="7" indent="0" algn="l" rtl="1">
              <a:spcBef>
                <a:spcPts val="0"/>
              </a:spcBef>
              <a:buNone/>
              <a:defRPr sz="1000">
                <a:solidFill>
                  <a:schemeClr val="lt2"/>
                </a:solidFill>
                <a:latin typeface="Tahoma"/>
                <a:ea typeface="Tahoma"/>
                <a:cs typeface="Tahoma"/>
                <a:sym typeface="Tahoma"/>
              </a:defRPr>
            </a:lvl8pPr>
            <a:lvl9pPr marL="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p:nvPr/>
        </p:nvSpPr>
        <p:spPr>
          <a:xfrm flipH="1">
            <a:off x="234636" y="237744"/>
            <a:ext cx="11719555" cy="6382512"/>
          </a:xfrm>
          <a:prstGeom prst="rect">
            <a:avLst/>
          </a:prstGeom>
          <a:solidFill>
            <a:schemeClr val="lt1"/>
          </a:solidFill>
          <a:ln w="9525" cap="flat" cmpd="sng">
            <a:solidFill>
              <a:srgbClr val="BFB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44"/>
          <p:cNvSpPr/>
          <p:nvPr/>
        </p:nvSpPr>
        <p:spPr>
          <a:xfrm flipH="1">
            <a:off x="371760" y="374904"/>
            <a:ext cx="11445307" cy="6108192"/>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44"/>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lt1"/>
              </a:buClr>
              <a:buSzPts val="4798"/>
              <a:buFont typeface="Tahoma"/>
              <a:buNone/>
              <a:defRPr sz="4798" b="0" i="0" u="none" strike="noStrike" cap="none">
                <a:solidFill>
                  <a:schemeClr val="lt1"/>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44"/>
          <p:cNvSpPr txBox="1">
            <a:spLocks noGrp="1"/>
          </p:cNvSpPr>
          <p:nvPr>
            <p:ph type="body" idx="1"/>
          </p:nvPr>
        </p:nvSpPr>
        <p:spPr>
          <a:xfrm flipH="1">
            <a:off x="1066523" y="2103120"/>
            <a:ext cx="10055781" cy="3931920"/>
          </a:xfrm>
          <a:prstGeom prst="rect">
            <a:avLst/>
          </a:prstGeom>
          <a:noFill/>
          <a:ln>
            <a:noFill/>
          </a:ln>
        </p:spPr>
        <p:txBody>
          <a:bodyPr spcFirstLastPara="1" wrap="square" lIns="91425" tIns="45700" rIns="91425" bIns="45700" anchor="t" anchorCtr="0">
            <a:normAutofit/>
          </a:bodyPr>
          <a:lstStyle>
            <a:lvl1pPr marL="457200" marR="0" lvl="0" indent="-342773" algn="r" rtl="1">
              <a:lnSpc>
                <a:spcPct val="100000"/>
              </a:lnSpc>
              <a:spcBef>
                <a:spcPts val="900"/>
              </a:spcBef>
              <a:spcAft>
                <a:spcPts val="0"/>
              </a:spcAft>
              <a:buClr>
                <a:srgbClr val="EEEAE2"/>
              </a:buClr>
              <a:buSzPts val="1798"/>
              <a:buFont typeface="Arial"/>
              <a:buChar char="•"/>
              <a:defRPr sz="1798" b="0" i="0" u="none" strike="noStrike" cap="none">
                <a:solidFill>
                  <a:schemeClr val="lt1"/>
                </a:solidFill>
                <a:latin typeface="Tahoma"/>
                <a:ea typeface="Tahoma"/>
                <a:cs typeface="Tahoma"/>
                <a:sym typeface="Tahoma"/>
              </a:defRPr>
            </a:lvl1pPr>
            <a:lvl2pPr marL="914400" marR="0" lvl="1" indent="-330200" algn="r" rtl="1">
              <a:lnSpc>
                <a:spcPct val="100000"/>
              </a:lnSpc>
              <a:spcBef>
                <a:spcPts val="500"/>
              </a:spcBef>
              <a:spcAft>
                <a:spcPts val="0"/>
              </a:spcAft>
              <a:buClr>
                <a:srgbClr val="EEEAE2"/>
              </a:buClr>
              <a:buSzPts val="1600"/>
              <a:buFont typeface="Arial"/>
              <a:buChar char="•"/>
              <a:defRPr sz="1600" b="0" i="0" u="none" strike="noStrike" cap="none">
                <a:solidFill>
                  <a:schemeClr val="lt1"/>
                </a:solidFill>
                <a:latin typeface="Tahoma"/>
                <a:ea typeface="Tahoma"/>
                <a:cs typeface="Tahoma"/>
                <a:sym typeface="Tahoma"/>
              </a:defRPr>
            </a:lvl2pPr>
            <a:lvl3pPr marL="1371600" marR="0" lvl="2" indent="-317500" algn="r" rtl="1">
              <a:lnSpc>
                <a:spcPct val="100000"/>
              </a:lnSpc>
              <a:spcBef>
                <a:spcPts val="500"/>
              </a:spcBef>
              <a:spcAft>
                <a:spcPts val="0"/>
              </a:spcAft>
              <a:buClr>
                <a:srgbClr val="EEEAE2"/>
              </a:buClr>
              <a:buSzPts val="1400"/>
              <a:buFont typeface="Arial"/>
              <a:buChar char="•"/>
              <a:defRPr sz="1400" b="0" i="0" u="none" strike="noStrike" cap="none">
                <a:solidFill>
                  <a:schemeClr val="lt1"/>
                </a:solidFill>
                <a:latin typeface="Tahoma"/>
                <a:ea typeface="Tahoma"/>
                <a:cs typeface="Tahoma"/>
                <a:sym typeface="Tahoma"/>
              </a:defRPr>
            </a:lvl3pPr>
            <a:lvl4pPr marL="1828800" marR="0" lvl="3" indent="-317500" algn="r" rtl="1">
              <a:lnSpc>
                <a:spcPct val="100000"/>
              </a:lnSpc>
              <a:spcBef>
                <a:spcPts val="500"/>
              </a:spcBef>
              <a:spcAft>
                <a:spcPts val="0"/>
              </a:spcAft>
              <a:buClr>
                <a:srgbClr val="EEEAE2"/>
              </a:buClr>
              <a:buSzPts val="1400"/>
              <a:buFont typeface="Arial"/>
              <a:buChar char="•"/>
              <a:defRPr sz="1400" b="0" i="0" u="none" strike="noStrike" cap="none">
                <a:solidFill>
                  <a:schemeClr val="lt1"/>
                </a:solidFill>
                <a:latin typeface="Tahoma"/>
                <a:ea typeface="Tahoma"/>
                <a:cs typeface="Tahoma"/>
                <a:sym typeface="Tahoma"/>
              </a:defRPr>
            </a:lvl4pPr>
            <a:lvl5pPr marL="2286000" marR="0" lvl="4" indent="-317500" algn="r" rtl="1">
              <a:lnSpc>
                <a:spcPct val="100000"/>
              </a:lnSpc>
              <a:spcBef>
                <a:spcPts val="500"/>
              </a:spcBef>
              <a:spcAft>
                <a:spcPts val="0"/>
              </a:spcAft>
              <a:buClr>
                <a:srgbClr val="EEEAE2"/>
              </a:buClr>
              <a:buSzPts val="1400"/>
              <a:buFont typeface="Arial"/>
              <a:buChar char="•"/>
              <a:defRPr sz="1400" b="0" i="0" u="none" strike="noStrike" cap="none">
                <a:solidFill>
                  <a:schemeClr val="lt1"/>
                </a:solidFill>
                <a:latin typeface="Tahoma"/>
                <a:ea typeface="Tahoma"/>
                <a:cs typeface="Tahoma"/>
                <a:sym typeface="Tahoma"/>
              </a:defRPr>
            </a:lvl5pPr>
            <a:lvl6pPr marL="2743200" marR="0" lvl="5" indent="-317500" algn="r" rtl="1">
              <a:lnSpc>
                <a:spcPct val="100000"/>
              </a:lnSpc>
              <a:spcBef>
                <a:spcPts val="500"/>
              </a:spcBef>
              <a:spcAft>
                <a:spcPts val="0"/>
              </a:spcAft>
              <a:buClr>
                <a:srgbClr val="EEEAE2"/>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r" rtl="1">
              <a:lnSpc>
                <a:spcPct val="100000"/>
              </a:lnSpc>
              <a:spcBef>
                <a:spcPts val="500"/>
              </a:spcBef>
              <a:spcAft>
                <a:spcPts val="0"/>
              </a:spcAft>
              <a:buClr>
                <a:srgbClr val="EEEAE2"/>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r" rtl="1">
              <a:lnSpc>
                <a:spcPct val="100000"/>
              </a:lnSpc>
              <a:spcBef>
                <a:spcPts val="500"/>
              </a:spcBef>
              <a:spcAft>
                <a:spcPts val="0"/>
              </a:spcAft>
              <a:buClr>
                <a:srgbClr val="EEEAE2"/>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r" rtl="1">
              <a:lnSpc>
                <a:spcPct val="100000"/>
              </a:lnSpc>
              <a:spcBef>
                <a:spcPts val="500"/>
              </a:spcBef>
              <a:spcAft>
                <a:spcPts val="0"/>
              </a:spcAft>
              <a:buClr>
                <a:srgbClr val="EEEAE2"/>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44"/>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000" b="0" i="0" u="none" strike="noStrike" cap="none">
                <a:solidFill>
                  <a:schemeClr val="dk2"/>
                </a:solidFill>
                <a:latin typeface="Tahoma"/>
                <a:ea typeface="Tahoma"/>
                <a:cs typeface="Tahoma"/>
                <a:sym typeface="Tahoma"/>
              </a:defRPr>
            </a:lvl1pPr>
            <a:lvl2pPr marR="0" lvl="1"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2pPr>
            <a:lvl3pPr marR="0" lvl="2"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3pPr>
            <a:lvl4pPr marR="0" lvl="3"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4pPr>
            <a:lvl5pPr marR="0" lvl="4"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5pPr>
            <a:lvl6pPr marR="0" lvl="5"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6pPr>
            <a:lvl7pPr marR="0" lvl="6"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7pPr>
            <a:lvl8pPr marR="0" lvl="7"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8pPr>
            <a:lvl9pPr marR="0" lvl="8"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p44"/>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marR="0" lvl="0" algn="ctr" rtl="1">
              <a:spcBef>
                <a:spcPts val="0"/>
              </a:spcBef>
              <a:spcAft>
                <a:spcPts val="0"/>
              </a:spcAft>
              <a:buSzPts val="1400"/>
              <a:buNone/>
              <a:defRPr sz="1000" b="0" i="0" u="none" strike="noStrike" cap="none">
                <a:solidFill>
                  <a:schemeClr val="dk2"/>
                </a:solidFill>
                <a:latin typeface="Tahoma"/>
                <a:ea typeface="Tahoma"/>
                <a:cs typeface="Tahoma"/>
                <a:sym typeface="Tahoma"/>
              </a:defRPr>
            </a:lvl1pPr>
            <a:lvl2pPr marR="0" lvl="1"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2pPr>
            <a:lvl3pPr marR="0" lvl="2"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3pPr>
            <a:lvl4pPr marR="0" lvl="3"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4pPr>
            <a:lvl5pPr marR="0" lvl="4"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5pPr>
            <a:lvl6pPr marR="0" lvl="5"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6pPr>
            <a:lvl7pPr marR="0" lvl="6"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7pPr>
            <a:lvl8pPr marR="0" lvl="7"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8pPr>
            <a:lvl9pPr marR="0" lvl="8"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9pPr>
          </a:lstStyle>
          <a:p>
            <a:endParaRPr/>
          </a:p>
        </p:txBody>
      </p:sp>
      <p:sp>
        <p:nvSpPr>
          <p:cNvPr id="16" name="Google Shape;16;p44"/>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spcBef>
                <a:spcPts val="0"/>
              </a:spcBef>
              <a:buNone/>
              <a:defRPr sz="1000" b="0" i="0" u="none" strike="noStrike" cap="none">
                <a:solidFill>
                  <a:schemeClr val="dk2"/>
                </a:solidFill>
                <a:latin typeface="Tahoma"/>
                <a:ea typeface="Tahoma"/>
                <a:cs typeface="Tahoma"/>
                <a:sym typeface="Tahoma"/>
              </a:defRPr>
            </a:lvl1pPr>
            <a:lvl2pPr marL="0" marR="0" lvl="1" indent="0" algn="l" rtl="1">
              <a:spcBef>
                <a:spcPts val="0"/>
              </a:spcBef>
              <a:buNone/>
              <a:defRPr sz="1000" b="0" i="0" u="none" strike="noStrike" cap="none">
                <a:solidFill>
                  <a:schemeClr val="dk2"/>
                </a:solidFill>
                <a:latin typeface="Tahoma"/>
                <a:ea typeface="Tahoma"/>
                <a:cs typeface="Tahoma"/>
                <a:sym typeface="Tahoma"/>
              </a:defRPr>
            </a:lvl2pPr>
            <a:lvl3pPr marL="0" marR="0" lvl="2" indent="0" algn="l" rtl="1">
              <a:spcBef>
                <a:spcPts val="0"/>
              </a:spcBef>
              <a:buNone/>
              <a:defRPr sz="1000" b="0" i="0" u="none" strike="noStrike" cap="none">
                <a:solidFill>
                  <a:schemeClr val="dk2"/>
                </a:solidFill>
                <a:latin typeface="Tahoma"/>
                <a:ea typeface="Tahoma"/>
                <a:cs typeface="Tahoma"/>
                <a:sym typeface="Tahoma"/>
              </a:defRPr>
            </a:lvl3pPr>
            <a:lvl4pPr marL="0" marR="0" lvl="3" indent="0" algn="l" rtl="1">
              <a:spcBef>
                <a:spcPts val="0"/>
              </a:spcBef>
              <a:buNone/>
              <a:defRPr sz="1000" b="0" i="0" u="none" strike="noStrike" cap="none">
                <a:solidFill>
                  <a:schemeClr val="dk2"/>
                </a:solidFill>
                <a:latin typeface="Tahoma"/>
                <a:ea typeface="Tahoma"/>
                <a:cs typeface="Tahoma"/>
                <a:sym typeface="Tahoma"/>
              </a:defRPr>
            </a:lvl4pPr>
            <a:lvl5pPr marL="0" marR="0" lvl="4" indent="0" algn="l" rtl="1">
              <a:spcBef>
                <a:spcPts val="0"/>
              </a:spcBef>
              <a:buNone/>
              <a:defRPr sz="1000" b="0" i="0" u="none" strike="noStrike" cap="none">
                <a:solidFill>
                  <a:schemeClr val="dk2"/>
                </a:solidFill>
                <a:latin typeface="Tahoma"/>
                <a:ea typeface="Tahoma"/>
                <a:cs typeface="Tahoma"/>
                <a:sym typeface="Tahoma"/>
              </a:defRPr>
            </a:lvl5pPr>
            <a:lvl6pPr marL="0" marR="0" lvl="5" indent="0" algn="l" rtl="1">
              <a:spcBef>
                <a:spcPts val="0"/>
              </a:spcBef>
              <a:buNone/>
              <a:defRPr sz="1000" b="0" i="0" u="none" strike="noStrike" cap="none">
                <a:solidFill>
                  <a:schemeClr val="dk2"/>
                </a:solidFill>
                <a:latin typeface="Tahoma"/>
                <a:ea typeface="Tahoma"/>
                <a:cs typeface="Tahoma"/>
                <a:sym typeface="Tahoma"/>
              </a:defRPr>
            </a:lvl6pPr>
            <a:lvl7pPr marL="0" marR="0" lvl="6" indent="0" algn="l" rtl="1">
              <a:spcBef>
                <a:spcPts val="0"/>
              </a:spcBef>
              <a:buNone/>
              <a:defRPr sz="1000" b="0" i="0" u="none" strike="noStrike" cap="none">
                <a:solidFill>
                  <a:schemeClr val="dk2"/>
                </a:solidFill>
                <a:latin typeface="Tahoma"/>
                <a:ea typeface="Tahoma"/>
                <a:cs typeface="Tahoma"/>
                <a:sym typeface="Tahoma"/>
              </a:defRPr>
            </a:lvl7pPr>
            <a:lvl8pPr marL="0" marR="0" lvl="7" indent="0" algn="l" rtl="1">
              <a:spcBef>
                <a:spcPts val="0"/>
              </a:spcBef>
              <a:buNone/>
              <a:defRPr sz="1000" b="0" i="0" u="none" strike="noStrike" cap="none">
                <a:solidFill>
                  <a:schemeClr val="dk2"/>
                </a:solidFill>
                <a:latin typeface="Tahoma"/>
                <a:ea typeface="Tahoma"/>
                <a:cs typeface="Tahoma"/>
                <a:sym typeface="Tahoma"/>
              </a:defRPr>
            </a:lvl8pPr>
            <a:lvl9pPr marL="0" marR="0" lvl="8" indent="0" algn="l" rtl="1">
              <a:spcBef>
                <a:spcPts val="0"/>
              </a:spcBef>
              <a:buNone/>
              <a:defRPr sz="1000" b="0" i="0" u="none" strike="noStrike" cap="none">
                <a:solidFill>
                  <a:schemeClr val="dk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B4E6DA"/>
        </a:solidFill>
        <a:effectLst/>
      </p:bgPr>
    </p:bg>
    <p:spTree>
      <p:nvGrpSpPr>
        <p:cNvPr id="1" name="Shape 108"/>
        <p:cNvGrpSpPr/>
        <p:nvPr/>
      </p:nvGrpSpPr>
      <p:grpSpPr>
        <a:xfrm>
          <a:off x="0" y="0"/>
          <a:ext cx="0" cy="0"/>
          <a:chOff x="0" y="0"/>
          <a:chExt cx="0" cy="0"/>
        </a:xfrm>
      </p:grpSpPr>
      <p:grpSp>
        <p:nvGrpSpPr>
          <p:cNvPr id="109" name="Google Shape;109;p46"/>
          <p:cNvGrpSpPr/>
          <p:nvPr/>
        </p:nvGrpSpPr>
        <p:grpSpPr>
          <a:xfrm flipH="1">
            <a:off x="-1747" y="0"/>
            <a:ext cx="12188952" cy="6858000"/>
            <a:chOff x="1620" y="0"/>
            <a:chExt cx="12188952" cy="6858000"/>
          </a:xfrm>
        </p:grpSpPr>
        <p:sp>
          <p:nvSpPr>
            <p:cNvPr id="110" name="Google Shape;110;p46"/>
            <p:cNvSpPr/>
            <p:nvPr/>
          </p:nvSpPr>
          <p:spPr>
            <a:xfrm>
              <a:off x="1620" y="0"/>
              <a:ext cx="12188952" cy="6858000"/>
            </a:xfrm>
            <a:prstGeom prst="rect">
              <a:avLst/>
            </a:prstGeom>
            <a:gradFill>
              <a:gsLst>
                <a:gs pos="0">
                  <a:srgbClr val="4C661A"/>
                </a:gs>
                <a:gs pos="58000">
                  <a:srgbClr val="D5EAAE"/>
                </a:gs>
                <a:gs pos="100000">
                  <a:srgbClr val="4C661A"/>
                </a:gs>
              </a:gsLst>
              <a:lin ang="2700000" scaled="0"/>
            </a:gradFill>
            <a:ln>
              <a:noFill/>
            </a:ln>
          </p:spPr>
          <p:txBody>
            <a:bodyPr spcFirstLastPara="1" wrap="square" lIns="121875" tIns="60925" rIns="121875" bIns="60925" anchor="ctr" anchorCtr="0">
              <a:noAutofit/>
            </a:bodyPr>
            <a:lstStyle/>
            <a:p>
              <a:pPr marL="0" marR="0" lvl="0" indent="0" algn="ctr" rtl="1">
                <a:spcBef>
                  <a:spcPts val="0"/>
                </a:spcBef>
                <a:spcAft>
                  <a:spcPts val="0"/>
                </a:spcAft>
                <a:buNone/>
              </a:pPr>
              <a:endParaRPr sz="2400" b="0" i="0" u="none" strike="noStrike" cap="none">
                <a:solidFill>
                  <a:schemeClr val="lt1"/>
                </a:solidFill>
                <a:latin typeface="Tahoma"/>
                <a:ea typeface="Tahoma"/>
                <a:cs typeface="Tahoma"/>
                <a:sym typeface="Tahoma"/>
              </a:endParaRPr>
            </a:p>
          </p:txBody>
        </p:sp>
        <p:sp>
          <p:nvSpPr>
            <p:cNvPr id="111" name="Google Shape;111;p46"/>
            <p:cNvSpPr/>
            <p:nvPr/>
          </p:nvSpPr>
          <p:spPr>
            <a:xfrm>
              <a:off x="304721" y="0"/>
              <a:ext cx="11579384" cy="6858000"/>
            </a:xfrm>
            <a:prstGeom prst="rect">
              <a:avLst/>
            </a:prstGeom>
            <a:solidFill>
              <a:srgbClr val="EAF5D6">
                <a:alpha val="49803"/>
              </a:srgbClr>
            </a:solidFill>
            <a:ln>
              <a:noFill/>
            </a:ln>
          </p:spPr>
          <p:txBody>
            <a:bodyPr spcFirstLastPara="1" wrap="square" lIns="121875" tIns="60925" rIns="121875" bIns="60925" anchor="ctr" anchorCtr="0">
              <a:noAutofit/>
            </a:bodyPr>
            <a:lstStyle/>
            <a:p>
              <a:pPr marL="0" marR="0" lvl="0" indent="0" algn="ctr" rtl="1">
                <a:spcBef>
                  <a:spcPts val="0"/>
                </a:spcBef>
                <a:spcAft>
                  <a:spcPts val="0"/>
                </a:spcAft>
                <a:buNone/>
              </a:pPr>
              <a:endParaRPr sz="2400" b="0" i="0" u="none" strike="noStrike" cap="none">
                <a:solidFill>
                  <a:schemeClr val="lt1"/>
                </a:solidFill>
                <a:latin typeface="Tahoma"/>
                <a:ea typeface="Tahoma"/>
                <a:cs typeface="Tahoma"/>
                <a:sym typeface="Tahoma"/>
              </a:endParaRPr>
            </a:p>
          </p:txBody>
        </p:sp>
      </p:grpSp>
      <p:sp>
        <p:nvSpPr>
          <p:cNvPr id="112" name="Google Shape;112;p46"/>
          <p:cNvSpPr txBox="1">
            <a:spLocks noGrp="1"/>
          </p:cNvSpPr>
          <p:nvPr>
            <p:ph type="title"/>
          </p:nvPr>
        </p:nvSpPr>
        <p:spPr>
          <a:xfrm flipH="1">
            <a:off x="914162" y="76200"/>
            <a:ext cx="10157354" cy="1397000"/>
          </a:xfrm>
          <a:prstGeom prst="rect">
            <a:avLst/>
          </a:prstGeom>
          <a:noFill/>
          <a:ln>
            <a:noFill/>
          </a:ln>
        </p:spPr>
        <p:txBody>
          <a:bodyPr spcFirstLastPara="1" wrap="square" lIns="121875" tIns="60925" rIns="121875" bIns="60925" anchor="b" anchorCtr="0">
            <a:normAutofit/>
          </a:bodyPr>
          <a:lstStyle>
            <a:lvl1pPr marR="0" lvl="0" algn="r" rtl="1">
              <a:lnSpc>
                <a:spcPct val="85000"/>
              </a:lnSpc>
              <a:spcBef>
                <a:spcPts val="0"/>
              </a:spcBef>
              <a:spcAft>
                <a:spcPts val="0"/>
              </a:spcAft>
              <a:buClr>
                <a:srgbClr val="31521B"/>
              </a:buClr>
              <a:buSzPts val="4400"/>
              <a:buFont typeface="Tahoma"/>
              <a:buNone/>
              <a:defRPr sz="4400" b="0" i="0" u="none" strike="noStrike" cap="none">
                <a:solidFill>
                  <a:srgbClr val="31521B"/>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3" name="Google Shape;113;p46"/>
          <p:cNvSpPr txBox="1">
            <a:spLocks noGrp="1"/>
          </p:cNvSpPr>
          <p:nvPr>
            <p:ph type="body" idx="1"/>
          </p:nvPr>
        </p:nvSpPr>
        <p:spPr>
          <a:xfrm flipH="1">
            <a:off x="914162" y="1701800"/>
            <a:ext cx="10157354" cy="4470400"/>
          </a:xfrm>
          <a:prstGeom prst="rect">
            <a:avLst/>
          </a:prstGeom>
          <a:noFill/>
          <a:ln>
            <a:noFill/>
          </a:ln>
        </p:spPr>
        <p:txBody>
          <a:bodyPr spcFirstLastPara="1" wrap="square" lIns="121875" tIns="60925" rIns="121875" bIns="60925" anchor="t" anchorCtr="0">
            <a:normAutofit/>
          </a:bodyPr>
          <a:lstStyle>
            <a:lvl1pPr marL="457200" marR="0" lvl="0" indent="-381000" algn="r" rtl="1">
              <a:lnSpc>
                <a:spcPct val="95000"/>
              </a:lnSpc>
              <a:spcBef>
                <a:spcPts val="1866"/>
              </a:spcBef>
              <a:spcAft>
                <a:spcPts val="0"/>
              </a:spcAft>
              <a:buClr>
                <a:srgbClr val="056E9F"/>
              </a:buClr>
              <a:buSzPts val="2400"/>
              <a:buFont typeface="Arial"/>
              <a:buChar char="•"/>
              <a:defRPr sz="2400" b="0" i="0" u="none" strike="noStrike" cap="none">
                <a:solidFill>
                  <a:schemeClr val="dk1"/>
                </a:solidFill>
                <a:latin typeface="Tahoma"/>
                <a:ea typeface="Tahoma"/>
                <a:cs typeface="Tahoma"/>
                <a:sym typeface="Tahoma"/>
              </a:defRPr>
            </a:lvl1pPr>
            <a:lvl2pPr marL="914400" marR="0" lvl="1" indent="-355600" algn="r" rtl="1">
              <a:lnSpc>
                <a:spcPct val="95000"/>
              </a:lnSpc>
              <a:spcBef>
                <a:spcPts val="1066"/>
              </a:spcBef>
              <a:spcAft>
                <a:spcPts val="0"/>
              </a:spcAft>
              <a:buClr>
                <a:srgbClr val="056E9F"/>
              </a:buClr>
              <a:buSzPts val="2000"/>
              <a:buFont typeface="Century Gothic"/>
              <a:buChar char="–"/>
              <a:defRPr sz="2000" b="0" i="0" u="none" strike="noStrike" cap="none">
                <a:solidFill>
                  <a:schemeClr val="dk1"/>
                </a:solidFill>
                <a:latin typeface="Tahoma"/>
                <a:ea typeface="Tahoma"/>
                <a:cs typeface="Tahoma"/>
                <a:sym typeface="Tahoma"/>
              </a:defRPr>
            </a:lvl2pPr>
            <a:lvl3pPr marL="1371600" marR="0" lvl="2" indent="-342900" algn="r" rtl="1">
              <a:lnSpc>
                <a:spcPct val="95000"/>
              </a:lnSpc>
              <a:spcBef>
                <a:spcPts val="1066"/>
              </a:spcBef>
              <a:spcAft>
                <a:spcPts val="0"/>
              </a:spcAft>
              <a:buClr>
                <a:srgbClr val="056E9F"/>
              </a:buClr>
              <a:buSzPts val="1800"/>
              <a:buFont typeface="Century Gothic"/>
              <a:buChar char="–"/>
              <a:defRPr sz="1800" b="0" i="0" u="none" strike="noStrike" cap="none">
                <a:solidFill>
                  <a:schemeClr val="dk1"/>
                </a:solidFill>
                <a:latin typeface="Tahoma"/>
                <a:ea typeface="Tahoma"/>
                <a:cs typeface="Tahoma"/>
                <a:sym typeface="Tahoma"/>
              </a:defRPr>
            </a:lvl3pPr>
            <a:lvl4pPr marL="1828800" marR="0" lvl="3" indent="-342900" algn="r" rtl="1">
              <a:lnSpc>
                <a:spcPct val="95000"/>
              </a:lnSpc>
              <a:spcBef>
                <a:spcPts val="1066"/>
              </a:spcBef>
              <a:spcAft>
                <a:spcPts val="0"/>
              </a:spcAft>
              <a:buClr>
                <a:srgbClr val="056E9F"/>
              </a:buClr>
              <a:buSzPts val="1800"/>
              <a:buFont typeface="Century Gothic"/>
              <a:buChar char="–"/>
              <a:defRPr sz="1800" b="0" i="0" u="none" strike="noStrike" cap="none">
                <a:solidFill>
                  <a:schemeClr val="dk1"/>
                </a:solidFill>
                <a:latin typeface="Tahoma"/>
                <a:ea typeface="Tahoma"/>
                <a:cs typeface="Tahoma"/>
                <a:sym typeface="Tahoma"/>
              </a:defRPr>
            </a:lvl4pPr>
            <a:lvl5pPr marL="2286000" marR="0" lvl="4" indent="-342900" algn="r" rtl="1">
              <a:lnSpc>
                <a:spcPct val="95000"/>
              </a:lnSpc>
              <a:spcBef>
                <a:spcPts val="1066"/>
              </a:spcBef>
              <a:spcAft>
                <a:spcPts val="0"/>
              </a:spcAft>
              <a:buClr>
                <a:srgbClr val="056E9F"/>
              </a:buClr>
              <a:buSzPts val="1800"/>
              <a:buFont typeface="Century Gothic"/>
              <a:buChar char="–"/>
              <a:defRPr sz="1800" b="0" i="0" u="none" strike="noStrike" cap="none">
                <a:solidFill>
                  <a:schemeClr val="dk1"/>
                </a:solidFill>
                <a:latin typeface="Tahoma"/>
                <a:ea typeface="Tahoma"/>
                <a:cs typeface="Tahoma"/>
                <a:sym typeface="Tahoma"/>
              </a:defRPr>
            </a:lvl5pPr>
            <a:lvl6pPr marL="2743200" marR="0" lvl="5" indent="-331470" algn="r" rtl="1">
              <a:lnSpc>
                <a:spcPct val="95000"/>
              </a:lnSpc>
              <a:spcBef>
                <a:spcPts val="1066"/>
              </a:spcBef>
              <a:spcAft>
                <a:spcPts val="0"/>
              </a:spcAft>
              <a:buClr>
                <a:srgbClr val="056E9F"/>
              </a:buClr>
              <a:buSzPts val="1620"/>
              <a:buFont typeface="Century Gothic"/>
              <a:buChar char="–"/>
              <a:defRPr sz="1800" b="0" i="0" u="none" strike="noStrike" cap="none">
                <a:solidFill>
                  <a:srgbClr val="222F28"/>
                </a:solidFill>
                <a:latin typeface="Century Gothic"/>
                <a:ea typeface="Century Gothic"/>
                <a:cs typeface="Century Gothic"/>
                <a:sym typeface="Century Gothic"/>
              </a:defRPr>
            </a:lvl6pPr>
            <a:lvl7pPr marL="3200400" marR="0" lvl="6" indent="-331470" algn="r" rtl="1">
              <a:lnSpc>
                <a:spcPct val="95000"/>
              </a:lnSpc>
              <a:spcBef>
                <a:spcPts val="1066"/>
              </a:spcBef>
              <a:spcAft>
                <a:spcPts val="0"/>
              </a:spcAft>
              <a:buClr>
                <a:srgbClr val="056E9F"/>
              </a:buClr>
              <a:buSzPts val="1620"/>
              <a:buFont typeface="Century Gothic"/>
              <a:buChar char="–"/>
              <a:defRPr sz="1800" b="0" i="0" u="none" strike="noStrike" cap="none">
                <a:solidFill>
                  <a:srgbClr val="222F28"/>
                </a:solidFill>
                <a:latin typeface="Century Gothic"/>
                <a:ea typeface="Century Gothic"/>
                <a:cs typeface="Century Gothic"/>
                <a:sym typeface="Century Gothic"/>
              </a:defRPr>
            </a:lvl7pPr>
            <a:lvl8pPr marL="3657600" marR="0" lvl="7" indent="-331470" algn="r" rtl="1">
              <a:lnSpc>
                <a:spcPct val="95000"/>
              </a:lnSpc>
              <a:spcBef>
                <a:spcPts val="1066"/>
              </a:spcBef>
              <a:spcAft>
                <a:spcPts val="0"/>
              </a:spcAft>
              <a:buClr>
                <a:srgbClr val="056E9F"/>
              </a:buClr>
              <a:buSzPts val="1620"/>
              <a:buFont typeface="Century Gothic"/>
              <a:buChar char="–"/>
              <a:defRPr sz="1800" b="0" i="0" u="none" strike="noStrike" cap="none">
                <a:solidFill>
                  <a:srgbClr val="222F28"/>
                </a:solidFill>
                <a:latin typeface="Century Gothic"/>
                <a:ea typeface="Century Gothic"/>
                <a:cs typeface="Century Gothic"/>
                <a:sym typeface="Century Gothic"/>
              </a:defRPr>
            </a:lvl8pPr>
            <a:lvl9pPr marL="4114800" marR="0" lvl="8" indent="-228600" algn="r" rtl="1">
              <a:lnSpc>
                <a:spcPct val="95000"/>
              </a:lnSpc>
              <a:spcBef>
                <a:spcPts val="1066"/>
              </a:spcBef>
              <a:spcAft>
                <a:spcPts val="0"/>
              </a:spcAft>
              <a:buClr>
                <a:srgbClr val="056E9F"/>
              </a:buClr>
              <a:buSzPts val="1620"/>
              <a:buFont typeface="Century Gothic"/>
              <a:buNone/>
              <a:defRPr sz="1800" b="0" i="0" u="none" strike="noStrike" cap="none">
                <a:solidFill>
                  <a:srgbClr val="222F28"/>
                </a:solidFill>
                <a:latin typeface="Century Gothic"/>
                <a:ea typeface="Century Gothic"/>
                <a:cs typeface="Century Gothic"/>
                <a:sym typeface="Century Gothic"/>
              </a:defRPr>
            </a:lvl9pPr>
          </a:lstStyle>
          <a:p>
            <a:endParaRPr/>
          </a:p>
        </p:txBody>
      </p:sp>
      <p:sp>
        <p:nvSpPr>
          <p:cNvPr id="114" name="Google Shape;114;p46"/>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marR="0" lvl="0" algn="r" rtl="1">
              <a:spcBef>
                <a:spcPts val="0"/>
              </a:spcBef>
              <a:spcAft>
                <a:spcPts val="0"/>
              </a:spcAft>
              <a:buSzPts val="1400"/>
              <a:buNone/>
              <a:defRPr sz="1200" b="0" i="0" u="none" strike="noStrike" cap="none">
                <a:solidFill>
                  <a:srgbClr val="222F28"/>
                </a:solidFill>
                <a:latin typeface="Tahoma"/>
                <a:ea typeface="Tahoma"/>
                <a:cs typeface="Tahoma"/>
                <a:sym typeface="Tahoma"/>
              </a:defRPr>
            </a:lvl1pPr>
            <a:lvl2pPr marR="0" lvl="1"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2pPr>
            <a:lvl3pPr marR="0" lvl="2"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3pPr>
            <a:lvl4pPr marR="0" lvl="3"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4pPr>
            <a:lvl5pPr marR="0" lvl="4"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5pPr>
            <a:lvl6pPr marR="0" lvl="5"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6pPr>
            <a:lvl7pPr marR="0" lvl="6"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7pPr>
            <a:lvl8pPr marR="0" lvl="7"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8pPr>
            <a:lvl9pPr marR="0" lvl="8"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9pPr>
          </a:lstStyle>
          <a:p>
            <a:endParaRPr/>
          </a:p>
        </p:txBody>
      </p:sp>
      <p:sp>
        <p:nvSpPr>
          <p:cNvPr id="115" name="Google Shape;115;p46"/>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marR="0" lvl="0" algn="ctr" rtl="1">
              <a:spcBef>
                <a:spcPts val="0"/>
              </a:spcBef>
              <a:spcAft>
                <a:spcPts val="0"/>
              </a:spcAft>
              <a:buSzPts val="1400"/>
              <a:buNone/>
              <a:defRPr sz="1200" b="0" i="0" u="none" strike="noStrike" cap="none">
                <a:solidFill>
                  <a:srgbClr val="222F28"/>
                </a:solidFill>
                <a:latin typeface="Tahoma"/>
                <a:ea typeface="Tahoma"/>
                <a:cs typeface="Tahoma"/>
                <a:sym typeface="Tahoma"/>
              </a:defRPr>
            </a:lvl1pPr>
            <a:lvl2pPr marR="0" lvl="1"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2pPr>
            <a:lvl3pPr marR="0" lvl="2"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3pPr>
            <a:lvl4pPr marR="0" lvl="3"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4pPr>
            <a:lvl5pPr marR="0" lvl="4"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5pPr>
            <a:lvl6pPr marR="0" lvl="5"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6pPr>
            <a:lvl7pPr marR="0" lvl="6"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7pPr>
            <a:lvl8pPr marR="0" lvl="7"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8pPr>
            <a:lvl9pPr marR="0" lvl="8"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9pPr>
          </a:lstStyle>
          <a:p>
            <a:endParaRPr/>
          </a:p>
        </p:txBody>
      </p:sp>
      <p:sp>
        <p:nvSpPr>
          <p:cNvPr id="116" name="Google Shape;116;p46"/>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marR="0" lvl="0" indent="0" algn="l" rtl="1">
              <a:spcBef>
                <a:spcPts val="0"/>
              </a:spcBef>
              <a:buNone/>
              <a:defRPr sz="1200" b="0" i="0" u="none" strike="noStrike" cap="none">
                <a:solidFill>
                  <a:srgbClr val="222F28"/>
                </a:solidFill>
                <a:latin typeface="Tahoma"/>
                <a:ea typeface="Tahoma"/>
                <a:cs typeface="Tahoma"/>
                <a:sym typeface="Tahoma"/>
              </a:defRPr>
            </a:lvl1pPr>
            <a:lvl2pPr marL="0" marR="0" lvl="1" indent="0" algn="l" rtl="1">
              <a:spcBef>
                <a:spcPts val="0"/>
              </a:spcBef>
              <a:buNone/>
              <a:defRPr sz="1200" b="0" i="0" u="none" strike="noStrike" cap="none">
                <a:solidFill>
                  <a:srgbClr val="222F28"/>
                </a:solidFill>
                <a:latin typeface="Tahoma"/>
                <a:ea typeface="Tahoma"/>
                <a:cs typeface="Tahoma"/>
                <a:sym typeface="Tahoma"/>
              </a:defRPr>
            </a:lvl2pPr>
            <a:lvl3pPr marL="0" marR="0" lvl="2" indent="0" algn="l" rtl="1">
              <a:spcBef>
                <a:spcPts val="0"/>
              </a:spcBef>
              <a:buNone/>
              <a:defRPr sz="1200" b="0" i="0" u="none" strike="noStrike" cap="none">
                <a:solidFill>
                  <a:srgbClr val="222F28"/>
                </a:solidFill>
                <a:latin typeface="Tahoma"/>
                <a:ea typeface="Tahoma"/>
                <a:cs typeface="Tahoma"/>
                <a:sym typeface="Tahoma"/>
              </a:defRPr>
            </a:lvl3pPr>
            <a:lvl4pPr marL="0" marR="0" lvl="3" indent="0" algn="l" rtl="1">
              <a:spcBef>
                <a:spcPts val="0"/>
              </a:spcBef>
              <a:buNone/>
              <a:defRPr sz="1200" b="0" i="0" u="none" strike="noStrike" cap="none">
                <a:solidFill>
                  <a:srgbClr val="222F28"/>
                </a:solidFill>
                <a:latin typeface="Tahoma"/>
                <a:ea typeface="Tahoma"/>
                <a:cs typeface="Tahoma"/>
                <a:sym typeface="Tahoma"/>
              </a:defRPr>
            </a:lvl4pPr>
            <a:lvl5pPr marL="0" marR="0" lvl="4" indent="0" algn="l" rtl="1">
              <a:spcBef>
                <a:spcPts val="0"/>
              </a:spcBef>
              <a:buNone/>
              <a:defRPr sz="1200" b="0" i="0" u="none" strike="noStrike" cap="none">
                <a:solidFill>
                  <a:srgbClr val="222F28"/>
                </a:solidFill>
                <a:latin typeface="Tahoma"/>
                <a:ea typeface="Tahoma"/>
                <a:cs typeface="Tahoma"/>
                <a:sym typeface="Tahoma"/>
              </a:defRPr>
            </a:lvl5pPr>
            <a:lvl6pPr marL="0" marR="0" lvl="5" indent="0" algn="l" rtl="1">
              <a:spcBef>
                <a:spcPts val="0"/>
              </a:spcBef>
              <a:buNone/>
              <a:defRPr sz="1200" b="0" i="0" u="none" strike="noStrike" cap="none">
                <a:solidFill>
                  <a:srgbClr val="222F28"/>
                </a:solidFill>
                <a:latin typeface="Tahoma"/>
                <a:ea typeface="Tahoma"/>
                <a:cs typeface="Tahoma"/>
                <a:sym typeface="Tahoma"/>
              </a:defRPr>
            </a:lvl6pPr>
            <a:lvl7pPr marL="0" marR="0" lvl="6" indent="0" algn="l" rtl="1">
              <a:spcBef>
                <a:spcPts val="0"/>
              </a:spcBef>
              <a:buNone/>
              <a:defRPr sz="1200" b="0" i="0" u="none" strike="noStrike" cap="none">
                <a:solidFill>
                  <a:srgbClr val="222F28"/>
                </a:solidFill>
                <a:latin typeface="Tahoma"/>
                <a:ea typeface="Tahoma"/>
                <a:cs typeface="Tahoma"/>
                <a:sym typeface="Tahoma"/>
              </a:defRPr>
            </a:lvl7pPr>
            <a:lvl8pPr marL="0" marR="0" lvl="7" indent="0" algn="l" rtl="1">
              <a:spcBef>
                <a:spcPts val="0"/>
              </a:spcBef>
              <a:buNone/>
              <a:defRPr sz="1200" b="0" i="0" u="none" strike="noStrike" cap="none">
                <a:solidFill>
                  <a:srgbClr val="222F28"/>
                </a:solidFill>
                <a:latin typeface="Tahoma"/>
                <a:ea typeface="Tahoma"/>
                <a:cs typeface="Tahoma"/>
                <a:sym typeface="Tahoma"/>
              </a:defRPr>
            </a:lvl8pPr>
            <a:lvl9pPr marL="0" marR="0" lvl="8" indent="0" algn="l" rtl="1">
              <a:spcBef>
                <a:spcPts val="0"/>
              </a:spcBef>
              <a:buNone/>
              <a:defRPr sz="1200" b="0" i="0" u="none" strike="noStrike" cap="none">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B4E6DA"/>
        </a:solidFill>
        <a:effectLst/>
      </p:bgPr>
    </p:bg>
    <p:spTree>
      <p:nvGrpSpPr>
        <p:cNvPr id="1" name="Shape 198"/>
        <p:cNvGrpSpPr/>
        <p:nvPr/>
      </p:nvGrpSpPr>
      <p:grpSpPr>
        <a:xfrm>
          <a:off x="0" y="0"/>
          <a:ext cx="0" cy="0"/>
          <a:chOff x="0" y="0"/>
          <a:chExt cx="0" cy="0"/>
        </a:xfrm>
      </p:grpSpPr>
      <p:sp>
        <p:nvSpPr>
          <p:cNvPr id="199" name="Google Shape;199;p48"/>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9"/>
              <a:buFont typeface="Calibri"/>
              <a:buNone/>
              <a:defRPr sz="4399"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0" name="Google Shape;200;p48"/>
          <p:cNvSpPr txBox="1">
            <a:spLocks noGrp="1"/>
          </p:cNvSpPr>
          <p:nvPr>
            <p:ph type="body" idx="1"/>
          </p:nvPr>
        </p:nvSpPr>
        <p:spPr>
          <a:xfrm>
            <a:off x="837982" y="1825625"/>
            <a:ext cx="10512862" cy="4351338"/>
          </a:xfrm>
          <a:prstGeom prst="rect">
            <a:avLst/>
          </a:prstGeom>
          <a:noFill/>
          <a:ln>
            <a:noFill/>
          </a:ln>
        </p:spPr>
        <p:txBody>
          <a:bodyPr spcFirstLastPara="1" wrap="square" lIns="91425" tIns="45700" rIns="91425" bIns="45700" anchor="t" anchorCtr="0">
            <a:normAutofit/>
          </a:bodyPr>
          <a:lstStyle>
            <a:lvl1pPr marL="457200" marR="0" lvl="0" indent="-406336" algn="l" rtl="0">
              <a:lnSpc>
                <a:spcPct val="90000"/>
              </a:lnSpc>
              <a:spcBef>
                <a:spcPts val="1000"/>
              </a:spcBef>
              <a:spcAft>
                <a:spcPts val="0"/>
              </a:spcAft>
              <a:buClr>
                <a:schemeClr val="dk1"/>
              </a:buClr>
              <a:buSzPts val="2799"/>
              <a:buFont typeface="Arial"/>
              <a:buChar char="•"/>
              <a:defRPr sz="2799" b="0" i="0" u="none" strike="noStrike" cap="none">
                <a:solidFill>
                  <a:schemeClr val="dk1"/>
                </a:solidFill>
                <a:latin typeface="Calibri"/>
                <a:ea typeface="Calibri"/>
                <a:cs typeface="Calibri"/>
                <a:sym typeface="Calibri"/>
              </a:defRPr>
            </a:lvl1pPr>
            <a:lvl2pPr marL="914400" marR="0" lvl="1" indent="-380936" algn="l" rtl="0">
              <a:lnSpc>
                <a:spcPct val="90000"/>
              </a:lnSpc>
              <a:spcBef>
                <a:spcPts val="500"/>
              </a:spcBef>
              <a:spcAft>
                <a:spcPts val="0"/>
              </a:spcAft>
              <a:buClr>
                <a:schemeClr val="dk1"/>
              </a:buClr>
              <a:buSzPts val="2399"/>
              <a:buFont typeface="Arial"/>
              <a:buChar char="•"/>
              <a:defRPr sz="2399" b="0" i="0" u="none" strike="noStrike" cap="none">
                <a:solidFill>
                  <a:schemeClr val="dk1"/>
                </a:solidFill>
                <a:latin typeface="Calibri"/>
                <a:ea typeface="Calibri"/>
                <a:cs typeface="Calibri"/>
                <a:sym typeface="Calibri"/>
              </a:defRPr>
            </a:lvl2pPr>
            <a:lvl3pPr marL="1371600" marR="0" lvl="2" indent="-355536" algn="l" rtl="0">
              <a:lnSpc>
                <a:spcPct val="90000"/>
              </a:lnSpc>
              <a:spcBef>
                <a:spcPts val="500"/>
              </a:spcBef>
              <a:spcAft>
                <a:spcPts val="0"/>
              </a:spcAft>
              <a:buClr>
                <a:schemeClr val="dk1"/>
              </a:buClr>
              <a:buSzPts val="1999"/>
              <a:buFont typeface="Arial"/>
              <a:buChar char="•"/>
              <a:defRPr sz="1999" b="0" i="0" u="none" strike="noStrike" cap="none">
                <a:solidFill>
                  <a:schemeClr val="dk1"/>
                </a:solidFill>
                <a:latin typeface="Calibri"/>
                <a:ea typeface="Calibri"/>
                <a:cs typeface="Calibri"/>
                <a:sym typeface="Calibri"/>
              </a:defRPr>
            </a:lvl3pPr>
            <a:lvl4pPr marL="1828800" marR="0" lvl="3"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4pPr>
            <a:lvl5pPr marL="2286000" marR="0" lvl="4"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5pPr>
            <a:lvl6pPr marL="2743200" marR="0" lvl="5"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6pPr>
            <a:lvl7pPr marL="3200400" marR="0" lvl="6"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7pPr>
            <a:lvl8pPr marL="3657600" marR="0" lvl="7"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8pPr>
            <a:lvl9pPr marL="4114800" marR="0" lvl="8"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201" name="Google Shape;201;p48"/>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marR="0" lvl="0" algn="l"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202" name="Google Shape;202;p48"/>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203" name="Google Shape;203;p48"/>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marR="0" lvl="0" indent="0" algn="r" rtl="1">
              <a:spcBef>
                <a:spcPts val="0"/>
              </a:spcBef>
              <a:buNone/>
              <a:defRPr sz="1200" b="0" i="0" u="none" strike="noStrike" cap="none">
                <a:solidFill>
                  <a:srgbClr val="888888"/>
                </a:solidFill>
                <a:latin typeface="Calibri"/>
                <a:ea typeface="Calibri"/>
                <a:cs typeface="Calibri"/>
                <a:sym typeface="Calibri"/>
              </a:defRPr>
            </a:lvl1pPr>
            <a:lvl2pPr marL="0" marR="0" lvl="1" indent="0" algn="r" rtl="1">
              <a:spcBef>
                <a:spcPts val="0"/>
              </a:spcBef>
              <a:buNone/>
              <a:defRPr sz="1200" b="0" i="0" u="none" strike="noStrike" cap="none">
                <a:solidFill>
                  <a:srgbClr val="888888"/>
                </a:solidFill>
                <a:latin typeface="Calibri"/>
                <a:ea typeface="Calibri"/>
                <a:cs typeface="Calibri"/>
                <a:sym typeface="Calibri"/>
              </a:defRPr>
            </a:lvl2pPr>
            <a:lvl3pPr marL="0" marR="0" lvl="2" indent="0" algn="r" rtl="1">
              <a:spcBef>
                <a:spcPts val="0"/>
              </a:spcBef>
              <a:buNone/>
              <a:defRPr sz="1200" b="0" i="0" u="none" strike="noStrike" cap="none">
                <a:solidFill>
                  <a:srgbClr val="888888"/>
                </a:solidFill>
                <a:latin typeface="Calibri"/>
                <a:ea typeface="Calibri"/>
                <a:cs typeface="Calibri"/>
                <a:sym typeface="Calibri"/>
              </a:defRPr>
            </a:lvl3pPr>
            <a:lvl4pPr marL="0" marR="0" lvl="3" indent="0" algn="r" rtl="1">
              <a:spcBef>
                <a:spcPts val="0"/>
              </a:spcBef>
              <a:buNone/>
              <a:defRPr sz="1200" b="0" i="0" u="none" strike="noStrike" cap="none">
                <a:solidFill>
                  <a:srgbClr val="888888"/>
                </a:solidFill>
                <a:latin typeface="Calibri"/>
                <a:ea typeface="Calibri"/>
                <a:cs typeface="Calibri"/>
                <a:sym typeface="Calibri"/>
              </a:defRPr>
            </a:lvl4pPr>
            <a:lvl5pPr marL="0" marR="0" lvl="4" indent="0" algn="r" rtl="1">
              <a:spcBef>
                <a:spcPts val="0"/>
              </a:spcBef>
              <a:buNone/>
              <a:defRPr sz="1200" b="0" i="0" u="none" strike="noStrike" cap="none">
                <a:solidFill>
                  <a:srgbClr val="888888"/>
                </a:solidFill>
                <a:latin typeface="Calibri"/>
                <a:ea typeface="Calibri"/>
                <a:cs typeface="Calibri"/>
                <a:sym typeface="Calibri"/>
              </a:defRPr>
            </a:lvl5pPr>
            <a:lvl6pPr marL="0" marR="0" lvl="5" indent="0" algn="r" rtl="1">
              <a:spcBef>
                <a:spcPts val="0"/>
              </a:spcBef>
              <a:buNone/>
              <a:defRPr sz="1200" b="0" i="0" u="none" strike="noStrike" cap="none">
                <a:solidFill>
                  <a:srgbClr val="888888"/>
                </a:solidFill>
                <a:latin typeface="Calibri"/>
                <a:ea typeface="Calibri"/>
                <a:cs typeface="Calibri"/>
                <a:sym typeface="Calibri"/>
              </a:defRPr>
            </a:lvl6pPr>
            <a:lvl7pPr marL="0" marR="0" lvl="6" indent="0" algn="r" rtl="1">
              <a:spcBef>
                <a:spcPts val="0"/>
              </a:spcBef>
              <a:buNone/>
              <a:defRPr sz="1200" b="0" i="0" u="none" strike="noStrike" cap="none">
                <a:solidFill>
                  <a:srgbClr val="888888"/>
                </a:solidFill>
                <a:latin typeface="Calibri"/>
                <a:ea typeface="Calibri"/>
                <a:cs typeface="Calibri"/>
                <a:sym typeface="Calibri"/>
              </a:defRPr>
            </a:lvl7pPr>
            <a:lvl8pPr marL="0" marR="0" lvl="7" indent="0" algn="r" rtl="1">
              <a:spcBef>
                <a:spcPts val="0"/>
              </a:spcBef>
              <a:buNone/>
              <a:defRPr sz="1200" b="0" i="0" u="none" strike="noStrike" cap="none">
                <a:solidFill>
                  <a:srgbClr val="888888"/>
                </a:solidFill>
                <a:latin typeface="Calibri"/>
                <a:ea typeface="Calibri"/>
                <a:cs typeface="Calibri"/>
                <a:sym typeface="Calibri"/>
              </a:defRPr>
            </a:lvl8pPr>
            <a:lvl9pPr marL="0" marR="0" lvl="8" indent="0" algn="r" rtl="1">
              <a:spcBef>
                <a:spcPts val="0"/>
              </a:spcBef>
              <a:buNone/>
              <a:defRPr sz="1200" b="0" i="0" u="none" strike="noStrike" cap="none">
                <a:solidFill>
                  <a:srgbClr val="888888"/>
                </a:solidFill>
                <a:latin typeface="Calibri"/>
                <a:ea typeface="Calibri"/>
                <a:cs typeface="Calibri"/>
                <a:sym typeface="Calibri"/>
              </a:defRPr>
            </a:lvl9pPr>
          </a:lstStyle>
          <a:p>
            <a:pPr marL="0" lvl="0" indent="0" algn="r" rtl="1">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mt="52000"/>
          </a:blip>
          <a:stretch>
            <a:fillRect/>
          </a:stretch>
        </a:blipFill>
        <a:effectLst/>
      </p:bgPr>
    </p:bg>
    <p:spTree>
      <p:nvGrpSpPr>
        <p:cNvPr id="1" name="Shape 273"/>
        <p:cNvGrpSpPr/>
        <p:nvPr/>
      </p:nvGrpSpPr>
      <p:grpSpPr>
        <a:xfrm>
          <a:off x="0" y="0"/>
          <a:ext cx="0" cy="0"/>
          <a:chOff x="0" y="0"/>
          <a:chExt cx="0" cy="0"/>
        </a:xfrm>
      </p:grpSpPr>
      <p:sp>
        <p:nvSpPr>
          <p:cNvPr id="274" name="Google Shape;274;p50"/>
          <p:cNvSpPr txBox="1">
            <a:spLocks noGrp="1"/>
          </p:cNvSpPr>
          <p:nvPr>
            <p:ph type="title"/>
          </p:nvPr>
        </p:nvSpPr>
        <p:spPr>
          <a:xfrm>
            <a:off x="415492" y="593367"/>
            <a:ext cx="11357841"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75" name="Google Shape;275;p50"/>
          <p:cNvSpPr txBox="1">
            <a:spLocks noGrp="1"/>
          </p:cNvSpPr>
          <p:nvPr>
            <p:ph type="body" idx="1"/>
          </p:nvPr>
        </p:nvSpPr>
        <p:spPr>
          <a:xfrm>
            <a:off x="415492" y="1536633"/>
            <a:ext cx="11357841"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76" name="Google Shape;276;p50"/>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hyperlink" Target="https://mitf.masaisrael.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school.kotar.cet.ac.il/KotarApp/Viewer.aspx?nBookID=94543067#1.undefined.6.default" TargetMode="External"/><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watch?v=L4NzHs_Ymdw" TargetMode="External"/><Relationship Id="rId3" Type="http://schemas.openxmlformats.org/officeDocument/2006/relationships/hyperlink" Target="https://www.youtube.com/watch?v=8u5Jc3D5p3c" TargetMode="External"/><Relationship Id="rId7" Type="http://schemas.openxmlformats.org/officeDocument/2006/relationships/hyperlink" Target="https://www.youtube.com/watch?v=iLkS4Uy_bFw" TargetMode="External"/><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hyperlink" Target="https://www.youtube.com/watch?v=F-DysLKBS-8" TargetMode="External"/><Relationship Id="rId11" Type="http://schemas.openxmlformats.org/officeDocument/2006/relationships/image" Target="../media/image46.png"/><Relationship Id="rId5" Type="http://schemas.openxmlformats.org/officeDocument/2006/relationships/hyperlink" Target="https://www.youtube.com/watch?v=E3m9DKEt2Oc" TargetMode="External"/><Relationship Id="rId10" Type="http://schemas.openxmlformats.org/officeDocument/2006/relationships/hyperlink" Target="https://www.youtube.com/watch?v=zxaEJST8-3Y" TargetMode="External"/><Relationship Id="rId4" Type="http://schemas.openxmlformats.org/officeDocument/2006/relationships/hyperlink" Target="https://www.youtube.com/watch?v=G0HoUDhRpKA" TargetMode="External"/><Relationship Id="rId9" Type="http://schemas.openxmlformats.org/officeDocument/2006/relationships/hyperlink" Target="https://www.youtube.com/watch?v=dpwykorTPbo"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35.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35.xml"/><Relationship Id="rId5" Type="http://schemas.openxmlformats.org/officeDocument/2006/relationships/image" Target="../media/image57.png"/><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35.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hyperlink" Target="https://www.scholastic.com/teachers/blog-posts/genia-connell/10-fun-back-school-activities-and-icebreaker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kandmclassroom.blogspot.com/2019/04/free-back-to-school-ice-breaker-dice.html" TargetMode="External"/><Relationship Id="rId2" Type="http://schemas.openxmlformats.org/officeDocument/2006/relationships/notesSlide" Target="../notesSlides/notesSlide36.xml"/><Relationship Id="rId1" Type="http://schemas.openxmlformats.org/officeDocument/2006/relationships/slideLayout" Target="../slideLayouts/slideLayout35.xml"/><Relationship Id="rId5" Type="http://schemas.openxmlformats.org/officeDocument/2006/relationships/hyperlink" Target="https://wordwall.net/resource/354397/dice" TargetMode="Externa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mitf.masaisrael.org/mod/book/view.php?id=1027" TargetMode="Externa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alpha val="0"/>
          </a:schemeClr>
        </a:solidFill>
        <a:effectLst/>
      </p:bgPr>
    </p:bg>
    <p:spTree>
      <p:nvGrpSpPr>
        <p:cNvPr id="1" name="Shape 322"/>
        <p:cNvGrpSpPr/>
        <p:nvPr/>
      </p:nvGrpSpPr>
      <p:grpSpPr>
        <a:xfrm>
          <a:off x="0" y="0"/>
          <a:ext cx="0" cy="0"/>
          <a:chOff x="0" y="0"/>
          <a:chExt cx="0" cy="0"/>
        </a:xfrm>
      </p:grpSpPr>
      <p:sp>
        <p:nvSpPr>
          <p:cNvPr id="323" name="Google Shape;323;g3402ef813c_1_0"/>
          <p:cNvSpPr/>
          <p:nvPr/>
        </p:nvSpPr>
        <p:spPr>
          <a:xfrm>
            <a:off x="1570700" y="1319954"/>
            <a:ext cx="9232200" cy="29712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6598" b="1" i="0" u="none" strike="noStrike" cap="none">
                <a:solidFill>
                  <a:srgbClr val="FFFFFF"/>
                </a:solidFill>
                <a:latin typeface="Garamond"/>
                <a:ea typeface="Garamond"/>
                <a:cs typeface="Garamond"/>
                <a:sym typeface="Garamond"/>
              </a:rPr>
              <a:t>MITF</a:t>
            </a:r>
            <a:r>
              <a:rPr lang="en-US" sz="2799" b="1" i="0" u="none" strike="noStrike" cap="none">
                <a:solidFill>
                  <a:srgbClr val="FFFFFF"/>
                </a:solidFill>
                <a:latin typeface="Garamond"/>
                <a:ea typeface="Garamond"/>
                <a:cs typeface="Garamond"/>
                <a:sym typeface="Garamond"/>
              </a:rPr>
              <a:t/>
            </a:r>
            <a:br>
              <a:rPr lang="en-US" sz="2799" b="1" i="0" u="none" strike="noStrike" cap="none">
                <a:solidFill>
                  <a:srgbClr val="FFFFFF"/>
                </a:solidFill>
                <a:latin typeface="Garamond"/>
                <a:ea typeface="Garamond"/>
                <a:cs typeface="Garamond"/>
                <a:sym typeface="Garamond"/>
              </a:rPr>
            </a:br>
            <a:r>
              <a:rPr lang="en-US" sz="4799" b="1" i="0" u="none" strike="noStrike" cap="none">
                <a:solidFill>
                  <a:srgbClr val="FFFFFF"/>
                </a:solidFill>
                <a:latin typeface="Garamond"/>
                <a:ea typeface="Garamond"/>
                <a:cs typeface="Garamond"/>
                <a:sym typeface="Garamond"/>
              </a:rPr>
              <a:t>TOOLBOX</a:t>
            </a:r>
            <a:endParaRPr/>
          </a:p>
          <a:p>
            <a:pPr marL="0" lvl="0" indent="0" algn="ctr" rtl="0">
              <a:spcBef>
                <a:spcPts val="0"/>
              </a:spcBef>
              <a:spcAft>
                <a:spcPts val="0"/>
              </a:spcAft>
              <a:buClr>
                <a:schemeClr val="dk1"/>
              </a:buClr>
              <a:buFont typeface="Arial"/>
              <a:buNone/>
            </a:pPr>
            <a:r>
              <a:rPr lang="en-US" sz="2799" b="1">
                <a:solidFill>
                  <a:schemeClr val="lt1"/>
                </a:solidFill>
                <a:latin typeface="Garamond"/>
                <a:ea typeface="Garamond"/>
                <a:cs typeface="Garamond"/>
                <a:sym typeface="Garamond"/>
              </a:rPr>
              <a:t>PEDAGOGICAL TOOLBOX </a:t>
            </a:r>
            <a:endParaRPr>
              <a:solidFill>
                <a:schemeClr val="dk1"/>
              </a:solidFill>
            </a:endParaRPr>
          </a:p>
          <a:p>
            <a:pPr marL="0" lvl="0" indent="0" algn="ctr" rtl="0">
              <a:spcBef>
                <a:spcPts val="0"/>
              </a:spcBef>
              <a:spcAft>
                <a:spcPts val="0"/>
              </a:spcAft>
              <a:buClr>
                <a:schemeClr val="dk1"/>
              </a:buClr>
              <a:buFont typeface="Arial"/>
              <a:buNone/>
            </a:pPr>
            <a:r>
              <a:rPr lang="en-US" sz="2799" b="1">
                <a:solidFill>
                  <a:schemeClr val="lt1"/>
                </a:solidFill>
                <a:latin typeface="Garamond"/>
                <a:ea typeface="Garamond"/>
                <a:cs typeface="Garamond"/>
                <a:sym typeface="Garamond"/>
              </a:rPr>
              <a:t>DIGITAL SUPPORT PLATFORM</a:t>
            </a:r>
            <a:endParaRPr sz="2799" b="1">
              <a:solidFill>
                <a:schemeClr val="lt1"/>
              </a:solidFill>
              <a:latin typeface="Garamond"/>
              <a:ea typeface="Garamond"/>
              <a:cs typeface="Garamond"/>
              <a:sym typeface="Garamond"/>
            </a:endParaRPr>
          </a:p>
          <a:p>
            <a:pPr marL="0" marR="0" lvl="0" indent="0" algn="ctr" rtl="0">
              <a:lnSpc>
                <a:spcPct val="100000"/>
              </a:lnSpc>
              <a:spcBef>
                <a:spcPts val="0"/>
              </a:spcBef>
              <a:spcAft>
                <a:spcPts val="0"/>
              </a:spcAft>
              <a:buNone/>
            </a:pPr>
            <a:endParaRPr sz="2000" b="1">
              <a:solidFill>
                <a:srgbClr val="FFFFFF"/>
              </a:solidFill>
              <a:latin typeface="Garamond"/>
              <a:ea typeface="Garamond"/>
              <a:cs typeface="Garamond"/>
              <a:sym typeface="Garamond"/>
            </a:endParaRPr>
          </a:p>
          <a:p>
            <a:pPr marL="0" marR="0" lvl="0" indent="0" algn="ctr" rtl="0">
              <a:lnSpc>
                <a:spcPct val="250000"/>
              </a:lnSpc>
              <a:spcBef>
                <a:spcPts val="0"/>
              </a:spcBef>
              <a:spcAft>
                <a:spcPts val="0"/>
              </a:spcAft>
              <a:buNone/>
            </a:pPr>
            <a:endParaRPr sz="2000" b="1">
              <a:solidFill>
                <a:srgbClr val="FFFFFF"/>
              </a:solidFill>
              <a:latin typeface="Garamond"/>
              <a:ea typeface="Garamond"/>
              <a:cs typeface="Garamond"/>
              <a:sym typeface="Garamond"/>
            </a:endParaRPr>
          </a:p>
        </p:txBody>
      </p:sp>
      <p:pic>
        <p:nvPicPr>
          <p:cNvPr id="325" name="Google Shape;325;g3402ef813c_1_0"/>
          <p:cNvPicPr preferRelativeResize="0"/>
          <p:nvPr/>
        </p:nvPicPr>
        <p:blipFill rotWithShape="1">
          <a:blip r:embed="rId3">
            <a:alphaModFix/>
          </a:blip>
          <a:srcRect t="15904" b="7484"/>
          <a:stretch/>
        </p:blipFill>
        <p:spPr>
          <a:xfrm>
            <a:off x="9662344" y="5362658"/>
            <a:ext cx="1976166" cy="912208"/>
          </a:xfrm>
          <a:prstGeom prst="rect">
            <a:avLst/>
          </a:prstGeom>
          <a:noFill/>
          <a:ln>
            <a:noFill/>
          </a:ln>
        </p:spPr>
      </p:pic>
      <p:pic>
        <p:nvPicPr>
          <p:cNvPr id="2" name="Picture 1"/>
          <p:cNvPicPr>
            <a:picLocks noChangeAspect="1"/>
          </p:cNvPicPr>
          <p:nvPr/>
        </p:nvPicPr>
        <p:blipFill>
          <a:blip r:embed="rId4"/>
          <a:stretch>
            <a:fillRect/>
          </a:stretch>
        </p:blipFill>
        <p:spPr>
          <a:xfrm>
            <a:off x="926079" y="5362658"/>
            <a:ext cx="1817532" cy="91220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387"/>
        <p:cNvGrpSpPr/>
        <p:nvPr/>
      </p:nvGrpSpPr>
      <p:grpSpPr>
        <a:xfrm>
          <a:off x="0" y="0"/>
          <a:ext cx="0" cy="0"/>
          <a:chOff x="0" y="0"/>
          <a:chExt cx="0" cy="0"/>
        </a:xfrm>
      </p:grpSpPr>
      <p:sp>
        <p:nvSpPr>
          <p:cNvPr id="388" name="Google Shape;388;p8"/>
          <p:cNvSpPr/>
          <p:nvPr/>
        </p:nvSpPr>
        <p:spPr>
          <a:xfrm>
            <a:off x="443229" y="1591735"/>
            <a:ext cx="10591350" cy="646163"/>
          </a:xfrm>
          <a:prstGeom prst="rect">
            <a:avLst/>
          </a:prstGeom>
          <a:noFill/>
          <a:ln>
            <a:noFill/>
          </a:ln>
        </p:spPr>
        <p:txBody>
          <a:bodyPr spcFirstLastPara="1" wrap="square" lIns="91425" tIns="45700" rIns="91425" bIns="45700" anchor="t" anchorCtr="0">
            <a:spAutoFit/>
          </a:bodyPr>
          <a:lstStyle/>
          <a:p>
            <a:pPr marL="0" marR="457063" lvl="0" indent="0" algn="l" rtl="0">
              <a:spcBef>
                <a:spcPts val="0"/>
              </a:spcBef>
              <a:spcAft>
                <a:spcPts val="0"/>
              </a:spcAft>
              <a:buNone/>
            </a:pPr>
            <a:endParaRPr sz="1799" b="0" i="0" u="none" strike="noStrike" cap="none">
              <a:solidFill>
                <a:srgbClr val="000000"/>
              </a:solidFill>
              <a:latin typeface="Times New Roman"/>
              <a:ea typeface="Times New Roman"/>
              <a:cs typeface="Times New Roman"/>
              <a:sym typeface="Times New Roman"/>
            </a:endParaRPr>
          </a:p>
          <a:p>
            <a:pPr marL="0" marR="457063" lvl="0" indent="0" algn="l" rtl="0">
              <a:spcBef>
                <a:spcPts val="0"/>
              </a:spcBef>
              <a:spcAft>
                <a:spcPts val="0"/>
              </a:spcAft>
              <a:buNone/>
            </a:pPr>
            <a:endParaRPr sz="1799" b="0" i="0" u="none" strike="noStrike" cap="none">
              <a:solidFill>
                <a:srgbClr val="000000"/>
              </a:solidFill>
              <a:latin typeface="Times New Roman"/>
              <a:ea typeface="Times New Roman"/>
              <a:cs typeface="Times New Roman"/>
              <a:sym typeface="Times New Roman"/>
            </a:endParaRPr>
          </a:p>
        </p:txBody>
      </p:sp>
      <p:sp>
        <p:nvSpPr>
          <p:cNvPr id="389" name="Google Shape;389;p8"/>
          <p:cNvSpPr/>
          <p:nvPr/>
        </p:nvSpPr>
        <p:spPr>
          <a:xfrm>
            <a:off x="558747" y="1783135"/>
            <a:ext cx="10222885" cy="4446150"/>
          </a:xfrm>
          <a:prstGeom prst="rect">
            <a:avLst/>
          </a:prstGeom>
          <a:noFill/>
          <a:ln>
            <a:noFill/>
          </a:ln>
        </p:spPr>
        <p:txBody>
          <a:bodyPr spcFirstLastPara="1" wrap="square" lIns="91425" tIns="45700" rIns="91425" bIns="45700" anchor="t" anchorCtr="0">
            <a:spAutoFit/>
          </a:bodyPr>
          <a:lstStyle/>
          <a:p>
            <a:pPr marL="342797" marR="0" lvl="0" indent="-342797" algn="l" rtl="0">
              <a:lnSpc>
                <a:spcPct val="150000"/>
              </a:lnSpc>
              <a:spcBef>
                <a:spcPts val="0"/>
              </a:spcBef>
              <a:spcAft>
                <a:spcPts val="0"/>
              </a:spcAft>
              <a:buClr>
                <a:srgbClr val="000000"/>
              </a:buClr>
              <a:buSzPts val="3199"/>
              <a:buFont typeface="Noto Sans Symbols"/>
              <a:buChar char="∙"/>
            </a:pPr>
            <a:r>
              <a:rPr lang="en-US" sz="3199" b="0" i="0" u="none" strike="noStrike" cap="none">
                <a:solidFill>
                  <a:srgbClr val="000000"/>
                </a:solidFill>
                <a:latin typeface="Sorts Mill Goudy"/>
                <a:ea typeface="Sorts Mill Goudy"/>
                <a:cs typeface="Sorts Mill Goudy"/>
                <a:sym typeface="Sorts Mill Goudy"/>
              </a:rPr>
              <a:t>MITF Digital Platform</a:t>
            </a:r>
            <a:endParaRPr sz="2799" b="0" i="0" u="none" strike="noStrike" cap="none">
              <a:solidFill>
                <a:srgbClr val="000000"/>
              </a:solidFill>
              <a:latin typeface="Calibri"/>
              <a:ea typeface="Calibri"/>
              <a:cs typeface="Calibri"/>
              <a:sym typeface="Calibri"/>
            </a:endParaRPr>
          </a:p>
          <a:p>
            <a:pPr marL="342797" marR="0" lvl="0" indent="-342797" algn="l" rtl="0">
              <a:lnSpc>
                <a:spcPct val="150000"/>
              </a:lnSpc>
              <a:spcBef>
                <a:spcPts val="0"/>
              </a:spcBef>
              <a:spcAft>
                <a:spcPts val="0"/>
              </a:spcAft>
              <a:buClr>
                <a:srgbClr val="000000"/>
              </a:buClr>
              <a:buSzPts val="3199"/>
              <a:buFont typeface="Noto Sans Symbols"/>
              <a:buChar char="∙"/>
            </a:pPr>
            <a:r>
              <a:rPr lang="en-US" sz="3199" b="0" i="0" u="none" strike="noStrike" cap="none">
                <a:solidFill>
                  <a:srgbClr val="000000"/>
                </a:solidFill>
                <a:latin typeface="Sorts Mill Goudy"/>
                <a:ea typeface="Sorts Mill Goudy"/>
                <a:cs typeface="Sorts Mill Goudy"/>
                <a:sym typeface="Sorts Mill Goudy"/>
              </a:rPr>
              <a:t>Professional Pedagogical Feedback and Guidance</a:t>
            </a:r>
            <a:endParaRPr sz="2799" b="0" i="0" u="none" strike="noStrike" cap="none">
              <a:solidFill>
                <a:srgbClr val="000000"/>
              </a:solidFill>
              <a:latin typeface="Calibri"/>
              <a:ea typeface="Calibri"/>
              <a:cs typeface="Calibri"/>
              <a:sym typeface="Calibri"/>
            </a:endParaRPr>
          </a:p>
          <a:p>
            <a:pPr marL="342797" marR="0" lvl="0" indent="-342797" algn="l" rtl="0">
              <a:lnSpc>
                <a:spcPct val="150000"/>
              </a:lnSpc>
              <a:spcBef>
                <a:spcPts val="0"/>
              </a:spcBef>
              <a:spcAft>
                <a:spcPts val="0"/>
              </a:spcAft>
              <a:buClr>
                <a:srgbClr val="000000"/>
              </a:buClr>
              <a:buSzPts val="3199"/>
              <a:buFont typeface="Noto Sans Symbols"/>
              <a:buChar char="∙"/>
            </a:pPr>
            <a:r>
              <a:rPr lang="en-US" sz="3199" b="0" i="0" u="none" strike="noStrike" cap="none">
                <a:solidFill>
                  <a:srgbClr val="000000"/>
                </a:solidFill>
                <a:latin typeface="Sorts Mill Goudy"/>
                <a:ea typeface="Sorts Mill Goudy"/>
                <a:cs typeface="Sorts Mill Goudy"/>
                <a:sym typeface="Sorts Mill Goudy"/>
              </a:rPr>
              <a:t>Sharing Ideas and Materials</a:t>
            </a:r>
            <a:endParaRPr sz="2799" b="0" i="0" u="none" strike="noStrike" cap="none">
              <a:solidFill>
                <a:srgbClr val="000000"/>
              </a:solidFill>
              <a:latin typeface="Calibri"/>
              <a:ea typeface="Calibri"/>
              <a:cs typeface="Calibri"/>
              <a:sym typeface="Calibri"/>
            </a:endParaRPr>
          </a:p>
          <a:p>
            <a:pPr marL="342797" marR="0" lvl="0" indent="-342797" algn="l" rtl="0">
              <a:lnSpc>
                <a:spcPct val="150000"/>
              </a:lnSpc>
              <a:spcBef>
                <a:spcPts val="0"/>
              </a:spcBef>
              <a:spcAft>
                <a:spcPts val="0"/>
              </a:spcAft>
              <a:buClr>
                <a:srgbClr val="000000"/>
              </a:buClr>
              <a:buSzPts val="3199"/>
              <a:buFont typeface="Noto Sans Symbols"/>
              <a:buChar char="∙"/>
            </a:pPr>
            <a:r>
              <a:rPr lang="en-US" sz="3199" b="0" i="0" u="none" strike="noStrike" cap="none">
                <a:solidFill>
                  <a:srgbClr val="000000"/>
                </a:solidFill>
                <a:latin typeface="Sorts Mill Goudy"/>
                <a:ea typeface="Sorts Mill Goudy"/>
                <a:cs typeface="Sorts Mill Goudy"/>
                <a:sym typeface="Sorts Mill Goudy"/>
              </a:rPr>
              <a:t>Open Forums</a:t>
            </a:r>
            <a:endParaRPr sz="2799" b="0" i="0" u="none" strike="noStrike" cap="none">
              <a:solidFill>
                <a:srgbClr val="000000"/>
              </a:solidFill>
              <a:latin typeface="Calibri"/>
              <a:ea typeface="Calibri"/>
              <a:cs typeface="Calibri"/>
              <a:sym typeface="Calibri"/>
            </a:endParaRPr>
          </a:p>
          <a:p>
            <a:pPr marL="342797" marR="0" lvl="0" indent="-342797" algn="l" rtl="0">
              <a:lnSpc>
                <a:spcPct val="150000"/>
              </a:lnSpc>
              <a:spcBef>
                <a:spcPts val="0"/>
              </a:spcBef>
              <a:spcAft>
                <a:spcPts val="0"/>
              </a:spcAft>
              <a:buClr>
                <a:srgbClr val="000000"/>
              </a:buClr>
              <a:buSzPts val="3199"/>
              <a:buFont typeface="Noto Sans Symbols"/>
              <a:buChar char="∙"/>
            </a:pPr>
            <a:r>
              <a:rPr lang="en-US" sz="3199" b="0" i="0" u="none" strike="noStrike" cap="none">
                <a:solidFill>
                  <a:srgbClr val="000000"/>
                </a:solidFill>
                <a:latin typeface="Sorts Mill Goudy"/>
                <a:ea typeface="Sorts Mill Goudy"/>
                <a:cs typeface="Sorts Mill Goudy"/>
                <a:sym typeface="Sorts Mill Goudy"/>
              </a:rPr>
              <a:t>Practical Teaching Principles</a:t>
            </a:r>
            <a:endParaRPr sz="2799" b="0" i="0" u="none" strike="noStrike" cap="none">
              <a:solidFill>
                <a:srgbClr val="000000"/>
              </a:solidFill>
              <a:latin typeface="Calibri"/>
              <a:ea typeface="Calibri"/>
              <a:cs typeface="Calibri"/>
              <a:sym typeface="Calibri"/>
            </a:endParaRPr>
          </a:p>
          <a:p>
            <a:pPr marL="342797" marR="0" lvl="0" indent="-342797" algn="l" rtl="0">
              <a:lnSpc>
                <a:spcPct val="150000"/>
              </a:lnSpc>
              <a:spcBef>
                <a:spcPts val="0"/>
              </a:spcBef>
              <a:spcAft>
                <a:spcPts val="0"/>
              </a:spcAft>
              <a:buClr>
                <a:srgbClr val="000000"/>
              </a:buClr>
              <a:buSzPts val="3199"/>
              <a:buFont typeface="Noto Sans Symbols"/>
              <a:buChar char="∙"/>
            </a:pPr>
            <a:r>
              <a:rPr lang="en-US" sz="3199" b="0" i="0" u="none" strike="noStrike" cap="none">
                <a:solidFill>
                  <a:srgbClr val="000000"/>
                </a:solidFill>
                <a:latin typeface="Sorts Mill Goudy"/>
                <a:ea typeface="Sorts Mill Goudy"/>
                <a:cs typeface="Sorts Mill Goudy"/>
                <a:sym typeface="Sorts Mill Goudy"/>
              </a:rPr>
              <a:t>Implementation of Teaching and Learning Tools</a:t>
            </a:r>
            <a:endParaRPr sz="2799" b="0" i="0" u="none" strike="noStrike" cap="none">
              <a:solidFill>
                <a:srgbClr val="000000"/>
              </a:solidFill>
              <a:latin typeface="Calibri"/>
              <a:ea typeface="Calibri"/>
              <a:cs typeface="Calibri"/>
              <a:sym typeface="Calibri"/>
            </a:endParaRPr>
          </a:p>
        </p:txBody>
      </p:sp>
      <p:sp>
        <p:nvSpPr>
          <p:cNvPr id="390" name="Google Shape;390;p8"/>
          <p:cNvSpPr/>
          <p:nvPr/>
        </p:nvSpPr>
        <p:spPr>
          <a:xfrm>
            <a:off x="1002775" y="81499"/>
            <a:ext cx="9334830" cy="1460661"/>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US" sz="2799" b="1" i="0" u="none" strike="noStrike" cap="none">
                <a:solidFill>
                  <a:srgbClr val="000000"/>
                </a:solidFill>
                <a:latin typeface="Garamond"/>
                <a:ea typeface="Garamond"/>
                <a:cs typeface="Garamond"/>
                <a:sym typeface="Garamond"/>
              </a:rPr>
              <a:t> </a:t>
            </a:r>
            <a:r>
              <a:rPr lang="en-US" sz="3999" b="1" i="0" u="none" strike="noStrike" cap="none">
                <a:solidFill>
                  <a:srgbClr val="000000"/>
                </a:solidFill>
                <a:latin typeface="Sorts Mill Goudy"/>
                <a:ea typeface="Sorts Mill Goudy"/>
                <a:cs typeface="Sorts Mill Goudy"/>
                <a:sym typeface="Sorts Mill Goudy"/>
              </a:rPr>
              <a:t>MITF </a:t>
            </a:r>
            <a:endParaRPr/>
          </a:p>
          <a:p>
            <a:pPr marL="0" marR="0" lvl="0" indent="0" algn="ctr" rtl="0">
              <a:lnSpc>
                <a:spcPct val="115000"/>
              </a:lnSpc>
              <a:spcBef>
                <a:spcPts val="0"/>
              </a:spcBef>
              <a:spcAft>
                <a:spcPts val="0"/>
              </a:spcAft>
              <a:buNone/>
            </a:pPr>
            <a:r>
              <a:rPr lang="en-US" sz="3999" b="1" i="0" u="none" strike="noStrike" cap="none">
                <a:solidFill>
                  <a:srgbClr val="000000"/>
                </a:solidFill>
                <a:latin typeface="Sorts Mill Goudy"/>
                <a:ea typeface="Sorts Mill Goudy"/>
                <a:cs typeface="Sorts Mill Goudy"/>
                <a:sym typeface="Sorts Mill Goudy"/>
              </a:rPr>
              <a:t>Pedagogical Digital Toolbox</a:t>
            </a:r>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395"/>
        <p:cNvGrpSpPr/>
        <p:nvPr/>
      </p:nvGrpSpPr>
      <p:grpSpPr>
        <a:xfrm>
          <a:off x="0" y="0"/>
          <a:ext cx="0" cy="0"/>
          <a:chOff x="0" y="0"/>
          <a:chExt cx="0" cy="0"/>
        </a:xfrm>
      </p:grpSpPr>
      <p:sp>
        <p:nvSpPr>
          <p:cNvPr id="396" name="Google Shape;396;p9"/>
          <p:cNvSpPr txBox="1"/>
          <p:nvPr/>
        </p:nvSpPr>
        <p:spPr>
          <a:xfrm>
            <a:off x="3243195" y="452668"/>
            <a:ext cx="4217030" cy="21231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98" b="1" i="0" u="none" strike="noStrike" cap="none">
                <a:solidFill>
                  <a:srgbClr val="000000"/>
                </a:solidFill>
                <a:latin typeface="Times New Roman"/>
                <a:ea typeface="Times New Roman"/>
                <a:cs typeface="Times New Roman"/>
                <a:sym typeface="Times New Roman"/>
              </a:rPr>
              <a:t>MITF Toolbox</a:t>
            </a:r>
            <a:endParaRPr/>
          </a:p>
        </p:txBody>
      </p:sp>
      <p:pic>
        <p:nvPicPr>
          <p:cNvPr id="397" name="Google Shape;397;p9"/>
          <p:cNvPicPr preferRelativeResize="0"/>
          <p:nvPr/>
        </p:nvPicPr>
        <p:blipFill rotWithShape="1">
          <a:blip r:embed="rId3">
            <a:alphaModFix/>
          </a:blip>
          <a:srcRect/>
          <a:stretch/>
        </p:blipFill>
        <p:spPr>
          <a:xfrm>
            <a:off x="0" y="5984118"/>
            <a:ext cx="2023520" cy="956906"/>
          </a:xfrm>
          <a:prstGeom prst="rect">
            <a:avLst/>
          </a:prstGeom>
          <a:noFill/>
          <a:ln>
            <a:noFill/>
          </a:ln>
        </p:spPr>
      </p:pic>
      <p:sp>
        <p:nvSpPr>
          <p:cNvPr id="398" name="Google Shape;398;p9"/>
          <p:cNvSpPr/>
          <p:nvPr/>
        </p:nvSpPr>
        <p:spPr>
          <a:xfrm>
            <a:off x="117751" y="3208013"/>
            <a:ext cx="11476500" cy="230802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99" b="0" i="0" u="none" strike="noStrike" cap="none" dirty="0">
                <a:solidFill>
                  <a:srgbClr val="000000"/>
                </a:solidFill>
                <a:latin typeface="Times New Roman"/>
                <a:ea typeface="Times New Roman"/>
                <a:cs typeface="Times New Roman"/>
                <a:sym typeface="Times New Roman"/>
              </a:rPr>
              <a:t> </a:t>
            </a:r>
            <a:endParaRPr sz="5998" b="0" i="0" u="none" strike="noStrike" cap="none" dirty="0">
              <a:solidFill>
                <a:srgbClr val="000000"/>
              </a:solidFill>
              <a:latin typeface="Cambria"/>
              <a:ea typeface="Cambria"/>
              <a:cs typeface="Cambria"/>
              <a:sym typeface="Cambria"/>
            </a:endParaRPr>
          </a:p>
          <a:p>
            <a:pPr marL="0" marR="0" lvl="0" indent="0" algn="ctr" rtl="0">
              <a:spcBef>
                <a:spcPts val="0"/>
              </a:spcBef>
              <a:spcAft>
                <a:spcPts val="0"/>
              </a:spcAft>
              <a:buNone/>
            </a:pPr>
            <a:r>
              <a:rPr lang="en-US" sz="3600" b="0" i="0" u="none" strike="noStrike" cap="none" dirty="0">
                <a:solidFill>
                  <a:schemeClr val="dk1"/>
                </a:solidFill>
                <a:latin typeface="Sorts Mill Goudy"/>
                <a:ea typeface="Sorts Mill Goudy"/>
                <a:cs typeface="Sorts Mill Goudy"/>
                <a:sym typeface="Sorts Mill Goudy"/>
              </a:rPr>
              <a:t>The goal is to support YOU in using this new approach to teaching and engaging students in learning English. </a:t>
            </a:r>
            <a:r>
              <a:rPr lang="en-US" sz="2800" b="0" i="0" u="none" strike="noStrike" cap="none" dirty="0">
                <a:solidFill>
                  <a:schemeClr val="dk1"/>
                </a:solidFill>
                <a:latin typeface="Sorts Mill Goudy"/>
                <a:ea typeface="Sorts Mill Goudy"/>
                <a:cs typeface="Sorts Mill Goudy"/>
                <a:sym typeface="Sorts Mill Goudy"/>
              </a:rPr>
              <a:t> </a:t>
            </a:r>
            <a:r>
              <a:rPr lang="en-US" sz="2800" b="0" i="0" u="none" strike="noStrike" cap="none" dirty="0">
                <a:solidFill>
                  <a:srgbClr val="000000"/>
                </a:solidFill>
                <a:latin typeface="Georgia"/>
                <a:ea typeface="Georgia"/>
                <a:cs typeface="Georgia"/>
                <a:sym typeface="Georgia"/>
              </a:rPr>
              <a:t> </a:t>
            </a:r>
            <a:endParaRPr sz="4800" b="0" i="0" u="none" strike="noStrike" cap="none" dirty="0">
              <a:solidFill>
                <a:srgbClr val="000000"/>
              </a:solidFill>
              <a:latin typeface="Cambria"/>
              <a:ea typeface="Cambria"/>
              <a:cs typeface="Cambria"/>
              <a:sym typeface="Cambria"/>
            </a:endParaRPr>
          </a:p>
          <a:p>
            <a:pPr marL="0" marR="0" lvl="0" indent="0" algn="ctr" rtl="0">
              <a:spcBef>
                <a:spcPts val="0"/>
              </a:spcBef>
              <a:spcAft>
                <a:spcPts val="0"/>
              </a:spcAft>
              <a:buNone/>
            </a:pPr>
            <a:r>
              <a:rPr lang="en-US" sz="3599" b="0" i="0" u="none" strike="noStrike" cap="none" dirty="0">
                <a:solidFill>
                  <a:srgbClr val="000000"/>
                </a:solidFill>
                <a:latin typeface="Times New Roman"/>
                <a:ea typeface="Times New Roman"/>
                <a:cs typeface="Times New Roman"/>
                <a:sym typeface="Times New Roman"/>
              </a:rPr>
              <a:t> </a:t>
            </a:r>
            <a:endParaRPr sz="5998" b="0" i="0" u="none" strike="noStrike" cap="none" dirty="0">
              <a:solidFill>
                <a:srgbClr val="000000"/>
              </a:solidFill>
              <a:latin typeface="Cambria"/>
              <a:ea typeface="Cambria"/>
              <a:cs typeface="Cambria"/>
              <a:sym typeface="Cambria"/>
            </a:endParaRPr>
          </a:p>
        </p:txBody>
      </p:sp>
      <p:sp>
        <p:nvSpPr>
          <p:cNvPr id="399" name="Google Shape;399;p9"/>
          <p:cNvSpPr/>
          <p:nvPr/>
        </p:nvSpPr>
        <p:spPr>
          <a:xfrm>
            <a:off x="504595" y="3445583"/>
            <a:ext cx="10009611"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b="0" i="0" u="none" strike="noStrike" cap="none">
                <a:solidFill>
                  <a:srgbClr val="000000"/>
                </a:solidFill>
                <a:latin typeface="Georgia"/>
                <a:ea typeface="Georgia"/>
                <a:cs typeface="Georgia"/>
                <a:sym typeface="Georgia"/>
              </a:rPr>
              <a:t> </a:t>
            </a:r>
            <a:endParaRPr sz="3599" b="0" i="0" u="none" strike="noStrike" cap="none">
              <a:solidFill>
                <a:srgbClr val="000000"/>
              </a:solidFill>
              <a:latin typeface="Cambria"/>
              <a:ea typeface="Cambria"/>
              <a:cs typeface="Cambria"/>
              <a:sym typeface="Cambria"/>
            </a:endParaRPr>
          </a:p>
        </p:txBody>
      </p:sp>
      <p:sp>
        <p:nvSpPr>
          <p:cNvPr id="400" name="Google Shape;400;p9"/>
          <p:cNvSpPr/>
          <p:nvPr/>
        </p:nvSpPr>
        <p:spPr>
          <a:xfrm>
            <a:off x="3524863" y="2612385"/>
            <a:ext cx="3653693" cy="461665"/>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en-US" sz="2400" b="0" i="0" u="sng" strike="noStrike" cap="none">
                <a:solidFill>
                  <a:schemeClr val="dk1"/>
                </a:solidFill>
                <a:latin typeface="Calibri"/>
                <a:ea typeface="Calibri"/>
                <a:cs typeface="Calibri"/>
                <a:sym typeface="Calibri"/>
                <a:hlinkClick r:id="rId4"/>
              </a:rPr>
              <a:t>https://mitf.masaisrael.org/</a:t>
            </a:r>
            <a:endParaRPr sz="2400">
              <a:solidFill>
                <a:schemeClr val="dk1"/>
              </a:solidFill>
              <a:latin typeface="Calibri"/>
              <a:ea typeface="Calibri"/>
              <a:cs typeface="Calibri"/>
              <a:sym typeface="Calibri"/>
            </a:endParaRPr>
          </a:p>
        </p:txBody>
      </p:sp>
      <p:pic>
        <p:nvPicPr>
          <p:cNvPr id="2" name="תמונה 1">
            <a:extLst>
              <a:ext uri="{FF2B5EF4-FFF2-40B4-BE49-F238E27FC236}">
                <a16:creationId xmlns:a16="http://schemas.microsoft.com/office/drawing/2014/main" id="{D8B6818B-BAE5-4CEF-B06D-4BE1A5F387D6}"/>
              </a:ext>
            </a:extLst>
          </p:cNvPr>
          <p:cNvPicPr>
            <a:picLocks noChangeAspect="1"/>
          </p:cNvPicPr>
          <p:nvPr/>
        </p:nvPicPr>
        <p:blipFill>
          <a:blip r:embed="rId5"/>
          <a:stretch>
            <a:fillRect/>
          </a:stretch>
        </p:blipFill>
        <p:spPr>
          <a:xfrm>
            <a:off x="10213550" y="6032641"/>
            <a:ext cx="1975275" cy="90838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404"/>
        <p:cNvGrpSpPr/>
        <p:nvPr/>
      </p:nvGrpSpPr>
      <p:grpSpPr>
        <a:xfrm>
          <a:off x="0" y="0"/>
          <a:ext cx="0" cy="0"/>
          <a:chOff x="0" y="0"/>
          <a:chExt cx="0" cy="0"/>
        </a:xfrm>
      </p:grpSpPr>
      <p:pic>
        <p:nvPicPr>
          <p:cNvPr id="405" name="Google Shape;405;p10"/>
          <p:cNvPicPr preferRelativeResize="0"/>
          <p:nvPr/>
        </p:nvPicPr>
        <p:blipFill rotWithShape="1">
          <a:blip r:embed="rId3">
            <a:alphaModFix/>
          </a:blip>
          <a:srcRect t="6829"/>
          <a:stretch/>
        </p:blipFill>
        <p:spPr>
          <a:xfrm>
            <a:off x="-1" y="1786"/>
            <a:ext cx="12188825" cy="6856214"/>
          </a:xfrm>
          <a:prstGeom prst="rect">
            <a:avLst/>
          </a:prstGeom>
          <a:noFill/>
          <a:ln>
            <a:noFill/>
          </a:ln>
        </p:spPr>
      </p:pic>
      <p:pic>
        <p:nvPicPr>
          <p:cNvPr id="2" name="תמונה 1">
            <a:extLst>
              <a:ext uri="{FF2B5EF4-FFF2-40B4-BE49-F238E27FC236}">
                <a16:creationId xmlns:a16="http://schemas.microsoft.com/office/drawing/2014/main" id="{D5817E3D-0B6C-4247-8772-4134EC3F899A}"/>
              </a:ext>
            </a:extLst>
          </p:cNvPr>
          <p:cNvPicPr>
            <a:picLocks noChangeAspect="1"/>
          </p:cNvPicPr>
          <p:nvPr/>
        </p:nvPicPr>
        <p:blipFill>
          <a:blip r:embed="rId4"/>
          <a:stretch>
            <a:fillRect/>
          </a:stretch>
        </p:blipFill>
        <p:spPr>
          <a:xfrm>
            <a:off x="0" y="1"/>
            <a:ext cx="2024047" cy="85540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409"/>
        <p:cNvGrpSpPr/>
        <p:nvPr/>
      </p:nvGrpSpPr>
      <p:grpSpPr>
        <a:xfrm>
          <a:off x="0" y="0"/>
          <a:ext cx="0" cy="0"/>
          <a:chOff x="0" y="0"/>
          <a:chExt cx="0" cy="0"/>
        </a:xfrm>
      </p:grpSpPr>
      <p:sp>
        <p:nvSpPr>
          <p:cNvPr id="410" name="Google Shape;410;g3402ef813c_1_38"/>
          <p:cNvSpPr txBox="1"/>
          <p:nvPr/>
        </p:nvSpPr>
        <p:spPr>
          <a:xfrm>
            <a:off x="227225" y="2552475"/>
            <a:ext cx="111993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rgbClr val="333333"/>
                </a:solidFill>
                <a:latin typeface="Georgia"/>
                <a:ea typeface="Georgia"/>
                <a:cs typeface="Georgia"/>
                <a:sym typeface="Georgia"/>
              </a:rPr>
              <a:t>Why should I use the Toolbox? (What’s in it for me?)</a:t>
            </a:r>
            <a:endParaRPr sz="3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3000">
                <a:solidFill>
                  <a:srgbClr val="333333"/>
                </a:solidFill>
                <a:latin typeface="Georgia"/>
                <a:ea typeface="Georgia"/>
                <a:cs typeface="Georgia"/>
                <a:sym typeface="Georgia"/>
              </a:rPr>
              <a:t>Take your lessons on the road! We know your time is valuable. Using the toolbox is an opportunity for you to save time and lighten your planning load. </a:t>
            </a:r>
            <a:endParaRPr sz="3000">
              <a:solidFill>
                <a:srgbClr val="333333"/>
              </a:solidFill>
              <a:latin typeface="Georgia"/>
              <a:ea typeface="Georgia"/>
              <a:cs typeface="Georgia"/>
              <a:sym typeface="Georgia"/>
            </a:endParaRPr>
          </a:p>
          <a:p>
            <a:pPr marL="0" lvl="0" indent="0" algn="l" rtl="0">
              <a:spcBef>
                <a:spcPts val="0"/>
              </a:spcBef>
              <a:spcAft>
                <a:spcPts val="0"/>
              </a:spcAft>
              <a:buNone/>
            </a:pPr>
            <a:endParaRPr sz="3000">
              <a:solidFill>
                <a:srgbClr val="333333"/>
              </a:solidFill>
              <a:latin typeface="Georgia"/>
              <a:ea typeface="Georgia"/>
              <a:cs typeface="Georgia"/>
              <a:sym typeface="Georgia"/>
            </a:endParaRPr>
          </a:p>
          <a:p>
            <a:pPr marL="0" lvl="0" indent="0" algn="l" rtl="0">
              <a:spcBef>
                <a:spcPts val="0"/>
              </a:spcBef>
              <a:spcAft>
                <a:spcPts val="0"/>
              </a:spcAft>
              <a:buNone/>
            </a:pPr>
            <a:r>
              <a:rPr lang="en-US" sz="3000">
                <a:solidFill>
                  <a:srgbClr val="333333"/>
                </a:solidFill>
                <a:latin typeface="Georgia"/>
                <a:ea typeface="Georgia"/>
                <a:cs typeface="Georgia"/>
                <a:sym typeface="Georgia"/>
              </a:rPr>
              <a:t>Then you can focus on other important demands such as building relationships with your students, staff and taking care of yourself.</a:t>
            </a:r>
            <a:endParaRPr sz="3000">
              <a:solidFill>
                <a:srgbClr val="333333"/>
              </a:solidFill>
              <a:latin typeface="Georgia"/>
              <a:ea typeface="Georgia"/>
              <a:cs typeface="Georgia"/>
              <a:sym typeface="Georgia"/>
            </a:endParaRPr>
          </a:p>
        </p:txBody>
      </p:sp>
      <p:sp>
        <p:nvSpPr>
          <p:cNvPr id="411" name="Google Shape;411;g3402ef813c_1_38"/>
          <p:cNvSpPr txBox="1"/>
          <p:nvPr/>
        </p:nvSpPr>
        <p:spPr>
          <a:xfrm>
            <a:off x="3718320" y="304793"/>
            <a:ext cx="4217100" cy="2123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598" b="1" i="0" u="none" strike="noStrike" cap="none">
                <a:solidFill>
                  <a:srgbClr val="000000"/>
                </a:solidFill>
                <a:latin typeface="Times New Roman"/>
                <a:ea typeface="Times New Roman"/>
                <a:cs typeface="Times New Roman"/>
                <a:sym typeface="Times New Roman"/>
              </a:rPr>
              <a:t>MITF Toolbox</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415"/>
        <p:cNvGrpSpPr/>
        <p:nvPr/>
      </p:nvGrpSpPr>
      <p:grpSpPr>
        <a:xfrm>
          <a:off x="0" y="0"/>
          <a:ext cx="0" cy="0"/>
          <a:chOff x="0" y="0"/>
          <a:chExt cx="0" cy="0"/>
        </a:xfrm>
      </p:grpSpPr>
      <p:sp>
        <p:nvSpPr>
          <p:cNvPr id="416" name="Google Shape;416;p11"/>
          <p:cNvSpPr txBox="1"/>
          <p:nvPr/>
        </p:nvSpPr>
        <p:spPr>
          <a:xfrm>
            <a:off x="63" y="-207825"/>
            <a:ext cx="12188700" cy="51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The activities in the toolbox will give you high-quality content such as lessons to correspond to the book your students are using in the classroom as well as songs, videos, and games at your fingertips you can deliver to students. </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 </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Watch and listen on the go! A digital Toolbox gives you these engaging activities and resources for a given subject which can be downloaded to have in front of you while working with your students.</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 </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Using these well-designed digital teaching tools, you can present content straight from your device. </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 </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You will also use the Forum to support you if challenges arise while teaching English as a Foreign Language. You can share ideas, ask questions, and receive feedback to assist you. </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 </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It is clear that digital tools support pedagogy and promote learning. The fun and varied activities in the Toolbox enrich student learning. You can use the Toolbox to find what works for you and your students and learning in the classroom will be transformed as a result.</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endParaRPr sz="2400">
              <a:solidFill>
                <a:srgbClr val="333333"/>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490"/>
        <p:cNvGrpSpPr/>
        <p:nvPr/>
      </p:nvGrpSpPr>
      <p:grpSpPr>
        <a:xfrm>
          <a:off x="0" y="0"/>
          <a:ext cx="0" cy="0"/>
          <a:chOff x="0" y="0"/>
          <a:chExt cx="0" cy="0"/>
        </a:xfrm>
      </p:grpSpPr>
      <p:pic>
        <p:nvPicPr>
          <p:cNvPr id="491" name="Google Shape;491;p23"/>
          <p:cNvPicPr preferRelativeResize="0"/>
          <p:nvPr/>
        </p:nvPicPr>
        <p:blipFill rotWithShape="1">
          <a:blip r:embed="rId3">
            <a:alphaModFix/>
          </a:blip>
          <a:srcRect/>
          <a:stretch/>
        </p:blipFill>
        <p:spPr>
          <a:xfrm>
            <a:off x="621804" y="1764464"/>
            <a:ext cx="10632100" cy="4613461"/>
          </a:xfrm>
          <a:prstGeom prst="rect">
            <a:avLst/>
          </a:prstGeom>
          <a:noFill/>
          <a:ln>
            <a:noFill/>
          </a:ln>
        </p:spPr>
      </p:pic>
      <p:sp>
        <p:nvSpPr>
          <p:cNvPr id="492" name="Google Shape;492;p23"/>
          <p:cNvSpPr txBox="1"/>
          <p:nvPr/>
        </p:nvSpPr>
        <p:spPr>
          <a:xfrm>
            <a:off x="2467252" y="462888"/>
            <a:ext cx="6556409" cy="584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199">
                <a:solidFill>
                  <a:srgbClr val="000000"/>
                </a:solidFill>
                <a:latin typeface="Calibri"/>
                <a:ea typeface="Calibri"/>
                <a:cs typeface="Calibri"/>
                <a:sym typeface="Calibri"/>
              </a:rPr>
              <a:t>More benefits for digital planning…</a:t>
            </a:r>
            <a:endParaRPr sz="3199">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42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267871" cy="2905125"/>
          </a:xfrm>
          <a:prstGeom prst="rect">
            <a:avLst/>
          </a:prstGeom>
        </p:spPr>
      </p:pic>
      <p:pic>
        <p:nvPicPr>
          <p:cNvPr id="3" name="Picture 2"/>
          <p:cNvPicPr>
            <a:picLocks noChangeAspect="1"/>
          </p:cNvPicPr>
          <p:nvPr/>
        </p:nvPicPr>
        <p:blipFill>
          <a:blip r:embed="rId4"/>
          <a:stretch>
            <a:fillRect/>
          </a:stretch>
        </p:blipFill>
        <p:spPr>
          <a:xfrm>
            <a:off x="8453887" y="3939949"/>
            <a:ext cx="3441639" cy="2787728"/>
          </a:xfrm>
          <a:prstGeom prst="rect">
            <a:avLst/>
          </a:prstGeom>
        </p:spPr>
      </p:pic>
      <p:sp>
        <p:nvSpPr>
          <p:cNvPr id="4" name="Down Arrow 3"/>
          <p:cNvSpPr/>
          <p:nvPr/>
        </p:nvSpPr>
        <p:spPr>
          <a:xfrm>
            <a:off x="9563084" y="2836114"/>
            <a:ext cx="1362974" cy="9316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457"/>
        <p:cNvGrpSpPr/>
        <p:nvPr/>
      </p:nvGrpSpPr>
      <p:grpSpPr>
        <a:xfrm>
          <a:off x="0" y="0"/>
          <a:ext cx="0" cy="0"/>
          <a:chOff x="0" y="0"/>
          <a:chExt cx="0" cy="0"/>
        </a:xfrm>
      </p:grpSpPr>
      <p:sp>
        <p:nvSpPr>
          <p:cNvPr id="459" name="Google Shape;459;g3402ef813c_1_23"/>
          <p:cNvSpPr txBox="1"/>
          <p:nvPr/>
        </p:nvSpPr>
        <p:spPr>
          <a:xfrm>
            <a:off x="7026078" y="543686"/>
            <a:ext cx="4843870" cy="5641676"/>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lang="he-IL" sz="3600" dirty="0" smtClean="0">
              <a:latin typeface="Times New Roman"/>
              <a:ea typeface="Times New Roman"/>
              <a:cs typeface="Times New Roman"/>
              <a:sym typeface="Times New Roman"/>
            </a:endParaRPr>
          </a:p>
          <a:p>
            <a:pPr marL="0" lvl="0" indent="0" algn="ctr" rtl="0">
              <a:spcBef>
                <a:spcPts val="0"/>
              </a:spcBef>
              <a:spcAft>
                <a:spcPts val="0"/>
              </a:spcAft>
              <a:buNone/>
            </a:pPr>
            <a:r>
              <a:rPr lang="en-US" sz="3600" dirty="0" smtClean="0">
                <a:latin typeface="Times New Roman"/>
                <a:ea typeface="Times New Roman"/>
                <a:cs typeface="Times New Roman"/>
                <a:sym typeface="Times New Roman"/>
              </a:rPr>
              <a:t>Digital Toolbox</a:t>
            </a:r>
            <a:endParaRPr lang="he-IL" sz="3600" dirty="0" smtClean="0">
              <a:latin typeface="Times New Roman"/>
              <a:ea typeface="Times New Roman"/>
              <a:cs typeface="Times New Roman"/>
              <a:sym typeface="Times New Roman"/>
            </a:endParaRPr>
          </a:p>
          <a:p>
            <a:pPr marL="0" lvl="0" indent="0" algn="ctr" rtl="0">
              <a:spcBef>
                <a:spcPts val="0"/>
              </a:spcBef>
              <a:spcAft>
                <a:spcPts val="0"/>
              </a:spcAft>
              <a:buNone/>
            </a:pPr>
            <a:endParaRPr sz="3600" dirty="0">
              <a:latin typeface="Times New Roman"/>
              <a:ea typeface="Times New Roman"/>
              <a:cs typeface="Times New Roman"/>
              <a:sym typeface="Times New Roman"/>
            </a:endParaRPr>
          </a:p>
          <a:p>
            <a:pPr marL="0" lvl="0" indent="0" rtl="0">
              <a:spcBef>
                <a:spcPts val="0"/>
              </a:spcBef>
              <a:spcAft>
                <a:spcPts val="0"/>
              </a:spcAft>
              <a:buNone/>
            </a:pPr>
            <a:r>
              <a:rPr lang="en-US" sz="2800" dirty="0" smtClean="0">
                <a:latin typeface="Times New Roman"/>
                <a:ea typeface="Times New Roman"/>
                <a:cs typeface="Times New Roman"/>
                <a:sym typeface="Times New Roman"/>
              </a:rPr>
              <a:t>T</a:t>
            </a:r>
            <a:r>
              <a:rPr lang="en-US" sz="2800" dirty="0" smtClean="0">
                <a:latin typeface="Times New Roman"/>
                <a:ea typeface="Times New Roman"/>
                <a:cs typeface="Times New Roman"/>
                <a:sym typeface="Times New Roman"/>
              </a:rPr>
              <a:t>here are two</a:t>
            </a:r>
            <a:r>
              <a:rPr lang="en-US" sz="2800" dirty="0" smtClean="0">
                <a:latin typeface="Times New Roman"/>
                <a:ea typeface="Times New Roman"/>
                <a:cs typeface="Times New Roman"/>
                <a:sym typeface="Times New Roman"/>
              </a:rPr>
              <a:t> </a:t>
            </a:r>
            <a:r>
              <a:rPr lang="en-US" sz="2800" dirty="0">
                <a:latin typeface="Times New Roman"/>
                <a:ea typeface="Times New Roman"/>
                <a:cs typeface="Times New Roman"/>
                <a:sym typeface="Times New Roman"/>
              </a:rPr>
              <a:t>main sections </a:t>
            </a:r>
            <a:r>
              <a:rPr lang="en-US" sz="2800" dirty="0" smtClean="0">
                <a:latin typeface="Times New Roman"/>
                <a:ea typeface="Times New Roman"/>
                <a:cs typeface="Times New Roman"/>
                <a:sym typeface="Times New Roman"/>
              </a:rPr>
              <a:t>in </a:t>
            </a:r>
            <a:r>
              <a:rPr lang="en-US" sz="2800" dirty="0">
                <a:latin typeface="Times New Roman"/>
                <a:ea typeface="Times New Roman"/>
                <a:cs typeface="Times New Roman"/>
                <a:sym typeface="Times New Roman"/>
              </a:rPr>
              <a:t>addition to the grade levels</a:t>
            </a:r>
            <a:r>
              <a:rPr lang="en-US" sz="2800" dirty="0" smtClean="0">
                <a:latin typeface="Times New Roman"/>
                <a:ea typeface="Times New Roman"/>
                <a:cs typeface="Times New Roman"/>
                <a:sym typeface="Times New Roman"/>
              </a:rPr>
              <a:t>.</a:t>
            </a:r>
          </a:p>
          <a:p>
            <a:pPr marL="0" lvl="0" indent="0" rtl="0">
              <a:spcBef>
                <a:spcPts val="0"/>
              </a:spcBef>
              <a:spcAft>
                <a:spcPts val="0"/>
              </a:spcAft>
              <a:buNone/>
            </a:pPr>
            <a:endParaRPr lang="en-US" sz="3600" dirty="0">
              <a:latin typeface="Times New Roman"/>
              <a:ea typeface="Times New Roman"/>
              <a:cs typeface="Times New Roman"/>
              <a:sym typeface="Times New Roman"/>
            </a:endParaRPr>
          </a:p>
          <a:p>
            <a:pPr marL="742950" lvl="0" indent="-742950" rtl="0">
              <a:spcBef>
                <a:spcPts val="0"/>
              </a:spcBef>
              <a:spcAft>
                <a:spcPts val="0"/>
              </a:spcAft>
              <a:buAutoNum type="arabicPeriod"/>
            </a:pPr>
            <a:r>
              <a:rPr lang="en-US" sz="2400" dirty="0" smtClean="0">
                <a:latin typeface="Times New Roman"/>
                <a:ea typeface="Times New Roman"/>
                <a:cs typeface="Times New Roman"/>
                <a:sym typeface="Times New Roman"/>
              </a:rPr>
              <a:t>Fellow’s Lounge</a:t>
            </a:r>
          </a:p>
          <a:p>
            <a:pPr marL="742950" lvl="0" indent="-742950" rtl="0">
              <a:spcBef>
                <a:spcPts val="0"/>
              </a:spcBef>
              <a:spcAft>
                <a:spcPts val="0"/>
              </a:spcAft>
              <a:buAutoNum type="arabicPeriod"/>
            </a:pPr>
            <a:r>
              <a:rPr lang="en-US" sz="2400" dirty="0" smtClean="0">
                <a:latin typeface="Times New Roman"/>
                <a:ea typeface="Times New Roman"/>
                <a:cs typeface="Times New Roman"/>
                <a:sym typeface="Times New Roman"/>
              </a:rPr>
              <a:t>Resources &amp; Virtual Learning</a:t>
            </a:r>
          </a:p>
          <a:p>
            <a:pPr marL="742950" lvl="0" indent="-742950" rtl="0">
              <a:spcBef>
                <a:spcPts val="0"/>
              </a:spcBef>
              <a:spcAft>
                <a:spcPts val="0"/>
              </a:spcAft>
              <a:buAutoNum type="arabicPeriod"/>
            </a:pPr>
            <a:endParaRPr sz="3600" dirty="0">
              <a:latin typeface="Times New Roman"/>
              <a:ea typeface="Times New Roman"/>
              <a:cs typeface="Times New Roman"/>
              <a:sym typeface="Times New Roman"/>
            </a:endParaRPr>
          </a:p>
        </p:txBody>
      </p:sp>
      <p:pic>
        <p:nvPicPr>
          <p:cNvPr id="4" name="Picture 3"/>
          <p:cNvPicPr>
            <a:picLocks noChangeAspect="1"/>
          </p:cNvPicPr>
          <p:nvPr/>
        </p:nvPicPr>
        <p:blipFill>
          <a:blip r:embed="rId3"/>
          <a:stretch>
            <a:fillRect/>
          </a:stretch>
        </p:blipFill>
        <p:spPr>
          <a:xfrm>
            <a:off x="431321" y="543686"/>
            <a:ext cx="6003985" cy="564167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13"/>
          <p:cNvPicPr preferRelativeResize="0"/>
          <p:nvPr/>
        </p:nvPicPr>
        <p:blipFill rotWithShape="1">
          <a:blip r:embed="rId3">
            <a:alphaModFix/>
          </a:blip>
          <a:srcRect/>
          <a:stretch/>
        </p:blipFill>
        <p:spPr>
          <a:xfrm>
            <a:off x="0" y="1196753"/>
            <a:ext cx="12287101" cy="5661248"/>
          </a:xfrm>
          <a:prstGeom prst="rect">
            <a:avLst/>
          </a:prstGeom>
          <a:noFill/>
          <a:ln>
            <a:noFill/>
          </a:ln>
        </p:spPr>
      </p:pic>
      <p:pic>
        <p:nvPicPr>
          <p:cNvPr id="434" name="Google Shape;434;p13"/>
          <p:cNvPicPr preferRelativeResize="0"/>
          <p:nvPr/>
        </p:nvPicPr>
        <p:blipFill rotWithShape="1">
          <a:blip r:embed="rId4">
            <a:alphaModFix/>
          </a:blip>
          <a:srcRect b="46469"/>
          <a:stretch/>
        </p:blipFill>
        <p:spPr>
          <a:xfrm>
            <a:off x="1" y="-171399"/>
            <a:ext cx="12287100" cy="1368152"/>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438"/>
        <p:cNvGrpSpPr/>
        <p:nvPr/>
      </p:nvGrpSpPr>
      <p:grpSpPr>
        <a:xfrm>
          <a:off x="0" y="0"/>
          <a:ext cx="0" cy="0"/>
          <a:chOff x="0" y="0"/>
          <a:chExt cx="0" cy="0"/>
        </a:xfrm>
      </p:grpSpPr>
      <p:pic>
        <p:nvPicPr>
          <p:cNvPr id="439" name="Google Shape;439;p14"/>
          <p:cNvPicPr preferRelativeResize="0"/>
          <p:nvPr/>
        </p:nvPicPr>
        <p:blipFill rotWithShape="1">
          <a:blip r:embed="rId3">
            <a:alphaModFix/>
          </a:blip>
          <a:srcRect/>
          <a:stretch/>
        </p:blipFill>
        <p:spPr>
          <a:xfrm>
            <a:off x="-1" y="529922"/>
            <a:ext cx="12188825" cy="5798157"/>
          </a:xfrm>
          <a:prstGeom prst="rect">
            <a:avLst/>
          </a:prstGeom>
          <a:noFill/>
          <a:ln>
            <a:noFill/>
          </a:ln>
        </p:spPr>
      </p:pic>
      <p:pic>
        <p:nvPicPr>
          <p:cNvPr id="440" name="Google Shape;440;p14"/>
          <p:cNvPicPr preferRelativeResize="0"/>
          <p:nvPr/>
        </p:nvPicPr>
        <p:blipFill rotWithShape="1">
          <a:blip r:embed="rId4">
            <a:alphaModFix/>
          </a:blip>
          <a:srcRect/>
          <a:stretch/>
        </p:blipFill>
        <p:spPr>
          <a:xfrm>
            <a:off x="-1" y="589173"/>
            <a:ext cx="12188825" cy="5679654"/>
          </a:xfrm>
          <a:prstGeom prst="rect">
            <a:avLst/>
          </a:prstGeom>
          <a:noFill/>
          <a:ln>
            <a:noFill/>
          </a:ln>
        </p:spPr>
      </p:pic>
      <p:pic>
        <p:nvPicPr>
          <p:cNvPr id="441" name="Google Shape;441;p14"/>
          <p:cNvPicPr preferRelativeResize="0"/>
          <p:nvPr/>
        </p:nvPicPr>
        <p:blipFill rotWithShape="1">
          <a:blip r:embed="rId5">
            <a:alphaModFix/>
          </a:blip>
          <a:srcRect/>
          <a:stretch/>
        </p:blipFill>
        <p:spPr>
          <a:xfrm>
            <a:off x="-1" y="847987"/>
            <a:ext cx="12188825" cy="5162026"/>
          </a:xfrm>
          <a:prstGeom prst="rect">
            <a:avLst/>
          </a:prstGeom>
          <a:noFill/>
          <a:ln>
            <a:noFill/>
          </a:ln>
        </p:spPr>
      </p:pic>
      <p:pic>
        <p:nvPicPr>
          <p:cNvPr id="442" name="Google Shape;442;p14"/>
          <p:cNvPicPr preferRelativeResize="0"/>
          <p:nvPr/>
        </p:nvPicPr>
        <p:blipFill rotWithShape="1">
          <a:blip r:embed="rId6">
            <a:alphaModFix/>
          </a:blip>
          <a:srcRect/>
          <a:stretch/>
        </p:blipFill>
        <p:spPr>
          <a:xfrm>
            <a:off x="-1" y="542619"/>
            <a:ext cx="12188825" cy="5772763"/>
          </a:xfrm>
          <a:prstGeom prst="rect">
            <a:avLst/>
          </a:prstGeom>
          <a:noFill/>
          <a:ln>
            <a:noFill/>
          </a:ln>
        </p:spPr>
      </p:pic>
      <p:pic>
        <p:nvPicPr>
          <p:cNvPr id="443" name="Google Shape;443;p14"/>
          <p:cNvPicPr preferRelativeResize="0"/>
          <p:nvPr/>
        </p:nvPicPr>
        <p:blipFill rotWithShape="1">
          <a:blip r:embed="rId7">
            <a:alphaModFix/>
          </a:blip>
          <a:srcRect/>
          <a:stretch/>
        </p:blipFill>
        <p:spPr>
          <a:xfrm>
            <a:off x="-1" y="110931"/>
            <a:ext cx="12188825" cy="6636138"/>
          </a:xfrm>
          <a:prstGeom prst="rect">
            <a:avLst/>
          </a:prstGeom>
          <a:noFill/>
          <a:ln>
            <a:noFill/>
          </a:ln>
        </p:spPr>
      </p:pic>
      <p:pic>
        <p:nvPicPr>
          <p:cNvPr id="444" name="Google Shape;444;p14"/>
          <p:cNvPicPr preferRelativeResize="0"/>
          <p:nvPr/>
        </p:nvPicPr>
        <p:blipFill rotWithShape="1">
          <a:blip r:embed="rId8">
            <a:alphaModFix/>
          </a:blip>
          <a:srcRect/>
          <a:stretch/>
        </p:blipFill>
        <p:spPr>
          <a:xfrm>
            <a:off x="-1" y="127153"/>
            <a:ext cx="12188825" cy="6603695"/>
          </a:xfrm>
          <a:prstGeom prst="rect">
            <a:avLst/>
          </a:prstGeom>
          <a:noFill/>
          <a:ln>
            <a:noFill/>
          </a:ln>
        </p:spPr>
      </p:pic>
      <p:pic>
        <p:nvPicPr>
          <p:cNvPr id="445" name="Google Shape;445;p14"/>
          <p:cNvPicPr preferRelativeResize="0"/>
          <p:nvPr/>
        </p:nvPicPr>
        <p:blipFill rotWithShape="1">
          <a:blip r:embed="rId9">
            <a:alphaModFix/>
          </a:blip>
          <a:srcRect/>
          <a:stretch/>
        </p:blipFill>
        <p:spPr>
          <a:xfrm>
            <a:off x="-1" y="127860"/>
            <a:ext cx="12188825" cy="6602280"/>
          </a:xfrm>
          <a:prstGeom prst="rect">
            <a:avLst/>
          </a:prstGeom>
          <a:noFill/>
          <a:ln>
            <a:noFill/>
          </a:ln>
        </p:spPr>
      </p:pic>
      <p:pic>
        <p:nvPicPr>
          <p:cNvPr id="446" name="Google Shape;446;p14"/>
          <p:cNvPicPr preferRelativeResize="0"/>
          <p:nvPr/>
        </p:nvPicPr>
        <p:blipFill rotWithShape="1">
          <a:blip r:embed="rId10">
            <a:alphaModFix/>
          </a:blip>
          <a:srcRect/>
          <a:stretch/>
        </p:blipFill>
        <p:spPr>
          <a:xfrm>
            <a:off x="-1" y="119031"/>
            <a:ext cx="12188825" cy="6619939"/>
          </a:xfrm>
          <a:prstGeom prst="rect">
            <a:avLst/>
          </a:prstGeom>
          <a:noFill/>
          <a:ln>
            <a:noFill/>
          </a:ln>
        </p:spPr>
      </p:pic>
      <p:pic>
        <p:nvPicPr>
          <p:cNvPr id="447" name="Google Shape;447;p14"/>
          <p:cNvPicPr preferRelativeResize="0"/>
          <p:nvPr/>
        </p:nvPicPr>
        <p:blipFill rotWithShape="1">
          <a:blip r:embed="rId11">
            <a:alphaModFix/>
          </a:blip>
          <a:srcRect/>
          <a:stretch/>
        </p:blipFill>
        <p:spPr>
          <a:xfrm>
            <a:off x="-1" y="134037"/>
            <a:ext cx="12188825" cy="6589927"/>
          </a:xfrm>
          <a:prstGeom prst="rect">
            <a:avLst/>
          </a:prstGeom>
          <a:noFill/>
          <a:ln>
            <a:noFill/>
          </a:ln>
        </p:spPr>
      </p:pic>
      <p:pic>
        <p:nvPicPr>
          <p:cNvPr id="448" name="Google Shape;448;p14"/>
          <p:cNvPicPr preferRelativeResize="0"/>
          <p:nvPr/>
        </p:nvPicPr>
        <p:blipFill rotWithShape="1">
          <a:blip r:embed="rId12">
            <a:alphaModFix/>
          </a:blip>
          <a:srcRect/>
          <a:stretch/>
        </p:blipFill>
        <p:spPr>
          <a:xfrm>
            <a:off x="-1" y="-31915"/>
            <a:ext cx="12188825" cy="6691904"/>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alpha val="0"/>
          </a:schemeClr>
        </a:solidFill>
        <a:effectLst/>
      </p:bgPr>
    </p:bg>
    <p:spTree>
      <p:nvGrpSpPr>
        <p:cNvPr id="1" name="Shape 330"/>
        <p:cNvGrpSpPr/>
        <p:nvPr/>
      </p:nvGrpSpPr>
      <p:grpSpPr>
        <a:xfrm>
          <a:off x="0" y="0"/>
          <a:ext cx="0" cy="0"/>
          <a:chOff x="0" y="0"/>
          <a:chExt cx="0" cy="0"/>
        </a:xfrm>
      </p:grpSpPr>
      <p:sp>
        <p:nvSpPr>
          <p:cNvPr id="331" name="Google Shape;331;p1"/>
          <p:cNvSpPr/>
          <p:nvPr/>
        </p:nvSpPr>
        <p:spPr>
          <a:xfrm>
            <a:off x="376412" y="838763"/>
            <a:ext cx="11436000" cy="561649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799" b="1" i="0" u="none" strike="noStrike" cap="none" dirty="0">
                <a:solidFill>
                  <a:srgbClr val="FFFFFF"/>
                </a:solidFill>
                <a:latin typeface="Garamond"/>
                <a:ea typeface="Garamond"/>
                <a:cs typeface="Garamond"/>
                <a:sym typeface="Garamond"/>
              </a:rPr>
              <a:t/>
            </a:r>
            <a:br>
              <a:rPr lang="en-US" sz="2799" b="1" i="0" u="none" strike="noStrike" cap="none" dirty="0">
                <a:solidFill>
                  <a:srgbClr val="FFFFFF"/>
                </a:solidFill>
                <a:latin typeface="Garamond"/>
                <a:ea typeface="Garamond"/>
                <a:cs typeface="Garamond"/>
                <a:sym typeface="Garamond"/>
              </a:rPr>
            </a:br>
            <a:r>
              <a:rPr lang="en-US" sz="4799" b="1" i="0" u="none" strike="noStrike" cap="none" dirty="0">
                <a:solidFill>
                  <a:srgbClr val="FFFFFF"/>
                </a:solidFill>
                <a:latin typeface="Garamond"/>
                <a:ea typeface="Garamond"/>
                <a:cs typeface="Garamond"/>
                <a:sym typeface="Garamond"/>
              </a:rPr>
              <a:t>TOOLBOX</a:t>
            </a:r>
            <a:endParaRPr dirty="0"/>
          </a:p>
          <a:p>
            <a:pPr marL="0" marR="0" lvl="0" indent="0" algn="ctr" rtl="0">
              <a:lnSpc>
                <a:spcPct val="250000"/>
              </a:lnSpc>
              <a:spcBef>
                <a:spcPts val="0"/>
              </a:spcBef>
              <a:spcAft>
                <a:spcPts val="0"/>
              </a:spcAft>
              <a:buNone/>
            </a:pPr>
            <a:r>
              <a:rPr lang="en-US" sz="3000" b="1" dirty="0">
                <a:solidFill>
                  <a:srgbClr val="FFFFFF"/>
                </a:solidFill>
                <a:latin typeface="Garamond"/>
                <a:ea typeface="Garamond"/>
                <a:cs typeface="Garamond"/>
                <a:sym typeface="Garamond"/>
              </a:rPr>
              <a:t>PROFESSIONAL</a:t>
            </a:r>
            <a:r>
              <a:rPr lang="en-US" sz="3000" b="1" i="0" u="none" strike="noStrike" cap="none" dirty="0">
                <a:solidFill>
                  <a:srgbClr val="FFFFFF"/>
                </a:solidFill>
                <a:latin typeface="Garamond"/>
                <a:ea typeface="Garamond"/>
                <a:cs typeface="Garamond"/>
                <a:sym typeface="Garamond"/>
              </a:rPr>
              <a:t> DEVELOPMENT</a:t>
            </a:r>
          </a:p>
          <a:p>
            <a:pPr marL="0" marR="0" lvl="0" indent="0" algn="ctr" rtl="0">
              <a:lnSpc>
                <a:spcPct val="250000"/>
              </a:lnSpc>
              <a:spcBef>
                <a:spcPts val="0"/>
              </a:spcBef>
              <a:spcAft>
                <a:spcPts val="0"/>
              </a:spcAft>
              <a:buNone/>
            </a:pPr>
            <a:endParaRPr sz="1600" b="1" i="0" u="none" strike="noStrike" cap="none" dirty="0">
              <a:solidFill>
                <a:srgbClr val="FFFFFF"/>
              </a:solidFill>
              <a:latin typeface="Garamond"/>
              <a:ea typeface="Garamond"/>
              <a:cs typeface="Garamond"/>
              <a:sym typeface="Garamond"/>
            </a:endParaRPr>
          </a:p>
          <a:p>
            <a:pPr marL="0" marR="0" lvl="0" indent="0" algn="ctr" rtl="0">
              <a:lnSpc>
                <a:spcPct val="100000"/>
              </a:lnSpc>
              <a:spcBef>
                <a:spcPts val="0"/>
              </a:spcBef>
              <a:spcAft>
                <a:spcPts val="0"/>
              </a:spcAft>
              <a:buNone/>
            </a:pPr>
            <a:r>
              <a:rPr lang="en-US" sz="2400" b="1" i="0" u="none" strike="noStrike" cap="none" dirty="0">
                <a:solidFill>
                  <a:srgbClr val="FFFFFF"/>
                </a:solidFill>
                <a:latin typeface="Garamond"/>
                <a:ea typeface="Garamond"/>
                <a:cs typeface="Garamond"/>
                <a:sym typeface="Garamond"/>
              </a:rPr>
              <a:t>HANNY FUKS</a:t>
            </a:r>
            <a:endParaRPr sz="2400" b="1" i="0" u="none" strike="noStrike" cap="none" dirty="0">
              <a:solidFill>
                <a:srgbClr val="FFFFFF"/>
              </a:solidFill>
              <a:latin typeface="Garamond"/>
              <a:ea typeface="Garamond"/>
              <a:cs typeface="Garamond"/>
              <a:sym typeface="Garamond"/>
            </a:endParaRPr>
          </a:p>
          <a:p>
            <a:pPr marL="0" marR="0" lvl="0" indent="0" algn="ctr" rtl="0">
              <a:lnSpc>
                <a:spcPct val="100000"/>
              </a:lnSpc>
              <a:spcBef>
                <a:spcPts val="0"/>
              </a:spcBef>
              <a:spcAft>
                <a:spcPts val="0"/>
              </a:spcAft>
              <a:buNone/>
            </a:pPr>
            <a:r>
              <a:rPr lang="en-US" sz="2400" b="1" dirty="0">
                <a:solidFill>
                  <a:srgbClr val="FFFFFF"/>
                </a:solidFill>
                <a:latin typeface="Garamond"/>
                <a:ea typeface="Garamond"/>
                <a:cs typeface="Garamond"/>
                <a:sym typeface="Garamond"/>
              </a:rPr>
              <a:t>English Pedagogical Advisor and Digital Toolbox Manager</a:t>
            </a:r>
            <a:endParaRPr sz="2400" b="1" dirty="0">
              <a:solidFill>
                <a:srgbClr val="FFFFFF"/>
              </a:solidFill>
              <a:latin typeface="Garamond"/>
              <a:ea typeface="Garamond"/>
              <a:cs typeface="Garamond"/>
              <a:sym typeface="Garamond"/>
            </a:endParaRPr>
          </a:p>
          <a:p>
            <a:pPr marL="0" marR="0" lvl="0" indent="0" algn="ctr" rtl="0">
              <a:lnSpc>
                <a:spcPct val="100000"/>
              </a:lnSpc>
              <a:spcBef>
                <a:spcPts val="0"/>
              </a:spcBef>
              <a:spcAft>
                <a:spcPts val="0"/>
              </a:spcAft>
              <a:buNone/>
            </a:pPr>
            <a:endParaRPr sz="2000" b="1" dirty="0">
              <a:solidFill>
                <a:srgbClr val="FFFFFF"/>
              </a:solidFill>
              <a:latin typeface="Garamond"/>
              <a:ea typeface="Garamond"/>
              <a:cs typeface="Garamond"/>
              <a:sym typeface="Garamond"/>
            </a:endParaRPr>
          </a:p>
          <a:p>
            <a:pPr marL="0" marR="0" lvl="0" indent="0" algn="ctr" rtl="0">
              <a:lnSpc>
                <a:spcPct val="250000"/>
              </a:lnSpc>
              <a:spcBef>
                <a:spcPts val="0"/>
              </a:spcBef>
              <a:spcAft>
                <a:spcPts val="0"/>
              </a:spcAft>
              <a:buNone/>
            </a:pPr>
            <a:endParaRPr sz="2000" b="1" dirty="0">
              <a:solidFill>
                <a:srgbClr val="FFFFFF"/>
              </a:solidFill>
              <a:latin typeface="Garamond"/>
              <a:ea typeface="Garamond"/>
              <a:cs typeface="Garamond"/>
              <a:sym typeface="Garamond"/>
            </a:endParaRPr>
          </a:p>
        </p:txBody>
      </p:sp>
      <p:pic>
        <p:nvPicPr>
          <p:cNvPr id="333" name="Google Shape;333;p1"/>
          <p:cNvPicPr preferRelativeResize="0"/>
          <p:nvPr/>
        </p:nvPicPr>
        <p:blipFill rotWithShape="1">
          <a:blip r:embed="rId3">
            <a:alphaModFix/>
          </a:blip>
          <a:srcRect t="15904" b="7484"/>
          <a:stretch/>
        </p:blipFill>
        <p:spPr>
          <a:xfrm>
            <a:off x="9836246" y="5561192"/>
            <a:ext cx="1976166" cy="845643"/>
          </a:xfrm>
          <a:prstGeom prst="rect">
            <a:avLst/>
          </a:prstGeom>
          <a:noFill/>
          <a:ln>
            <a:noFill/>
          </a:ln>
        </p:spPr>
      </p:pic>
      <p:pic>
        <p:nvPicPr>
          <p:cNvPr id="3" name="Picture 2"/>
          <p:cNvPicPr>
            <a:picLocks noChangeAspect="1"/>
          </p:cNvPicPr>
          <p:nvPr/>
        </p:nvPicPr>
        <p:blipFill>
          <a:blip r:embed="rId4"/>
          <a:stretch>
            <a:fillRect/>
          </a:stretch>
        </p:blipFill>
        <p:spPr>
          <a:xfrm>
            <a:off x="623960" y="5370361"/>
            <a:ext cx="2072947" cy="103647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15">
            <a:hlinkClick r:id="rId3"/>
          </p:cNvPr>
          <p:cNvPicPr preferRelativeResize="0"/>
          <p:nvPr/>
        </p:nvPicPr>
        <p:blipFill rotWithShape="1">
          <a:blip r:embed="rId4">
            <a:alphaModFix/>
          </a:blip>
          <a:srcRect/>
          <a:stretch/>
        </p:blipFill>
        <p:spPr>
          <a:xfrm>
            <a:off x="3518852" y="0"/>
            <a:ext cx="5151120" cy="68580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63"/>
        <p:cNvGrpSpPr/>
        <p:nvPr/>
      </p:nvGrpSpPr>
      <p:grpSpPr>
        <a:xfrm>
          <a:off x="0" y="0"/>
          <a:ext cx="0" cy="0"/>
          <a:chOff x="0" y="0"/>
          <a:chExt cx="0" cy="0"/>
        </a:xfrm>
      </p:grpSpPr>
      <p:pic>
        <p:nvPicPr>
          <p:cNvPr id="464" name="Google Shape;464;p16"/>
          <p:cNvPicPr preferRelativeResize="0"/>
          <p:nvPr/>
        </p:nvPicPr>
        <p:blipFill rotWithShape="1">
          <a:blip r:embed="rId3">
            <a:alphaModFix/>
          </a:blip>
          <a:srcRect t="18853"/>
          <a:stretch/>
        </p:blipFill>
        <p:spPr>
          <a:xfrm>
            <a:off x="997714" y="0"/>
            <a:ext cx="10512739" cy="2447799"/>
          </a:xfrm>
          <a:prstGeom prst="rect">
            <a:avLst/>
          </a:prstGeom>
          <a:noFill/>
          <a:ln>
            <a:noFill/>
          </a:ln>
        </p:spPr>
      </p:pic>
      <p:pic>
        <p:nvPicPr>
          <p:cNvPr id="465" name="Google Shape;465;p16"/>
          <p:cNvPicPr preferRelativeResize="0"/>
          <p:nvPr/>
        </p:nvPicPr>
        <p:blipFill rotWithShape="1">
          <a:blip r:embed="rId4">
            <a:alphaModFix/>
          </a:blip>
          <a:srcRect l="6283" t="31071" r="5100"/>
          <a:stretch/>
        </p:blipFill>
        <p:spPr>
          <a:xfrm>
            <a:off x="997713" y="2311120"/>
            <a:ext cx="10512740" cy="4546879"/>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469"/>
        <p:cNvGrpSpPr/>
        <p:nvPr/>
      </p:nvGrpSpPr>
      <p:grpSpPr>
        <a:xfrm>
          <a:off x="0" y="0"/>
          <a:ext cx="0" cy="0"/>
          <a:chOff x="0" y="0"/>
          <a:chExt cx="0" cy="0"/>
        </a:xfrm>
      </p:grpSpPr>
      <p:pic>
        <p:nvPicPr>
          <p:cNvPr id="470" name="Google Shape;470;p17"/>
          <p:cNvPicPr preferRelativeResize="0"/>
          <p:nvPr/>
        </p:nvPicPr>
        <p:blipFill rotWithShape="1">
          <a:blip r:embed="rId3">
            <a:alphaModFix/>
          </a:blip>
          <a:srcRect/>
          <a:stretch/>
        </p:blipFill>
        <p:spPr>
          <a:xfrm>
            <a:off x="-1" y="0"/>
            <a:ext cx="12188825" cy="685800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74"/>
        <p:cNvGrpSpPr/>
        <p:nvPr/>
      </p:nvGrpSpPr>
      <p:grpSpPr>
        <a:xfrm>
          <a:off x="0" y="0"/>
          <a:ext cx="0" cy="0"/>
          <a:chOff x="0" y="0"/>
          <a:chExt cx="0" cy="0"/>
        </a:xfrm>
      </p:grpSpPr>
      <p:pic>
        <p:nvPicPr>
          <p:cNvPr id="475" name="Google Shape;475;p18"/>
          <p:cNvPicPr preferRelativeResize="0"/>
          <p:nvPr/>
        </p:nvPicPr>
        <p:blipFill rotWithShape="1">
          <a:blip r:embed="rId3">
            <a:alphaModFix/>
          </a:blip>
          <a:srcRect t="869" b="11440"/>
          <a:stretch/>
        </p:blipFill>
        <p:spPr>
          <a:xfrm>
            <a:off x="18960" y="0"/>
            <a:ext cx="12544101" cy="685800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496"/>
        <p:cNvGrpSpPr/>
        <p:nvPr/>
      </p:nvGrpSpPr>
      <p:grpSpPr>
        <a:xfrm>
          <a:off x="0" y="0"/>
          <a:ext cx="0" cy="0"/>
          <a:chOff x="0" y="0"/>
          <a:chExt cx="0" cy="0"/>
        </a:xfrm>
      </p:grpSpPr>
      <p:pic>
        <p:nvPicPr>
          <p:cNvPr id="497" name="Google Shape;497;p24"/>
          <p:cNvPicPr preferRelativeResize="0"/>
          <p:nvPr/>
        </p:nvPicPr>
        <p:blipFill rotWithShape="1">
          <a:blip r:embed="rId3">
            <a:alphaModFix/>
          </a:blip>
          <a:srcRect/>
          <a:stretch/>
        </p:blipFill>
        <p:spPr>
          <a:xfrm>
            <a:off x="5158308" y="3354505"/>
            <a:ext cx="3600400" cy="3503495"/>
          </a:xfrm>
          <a:prstGeom prst="rect">
            <a:avLst/>
          </a:prstGeom>
          <a:noFill/>
          <a:ln>
            <a:noFill/>
          </a:ln>
        </p:spPr>
      </p:pic>
      <p:pic>
        <p:nvPicPr>
          <p:cNvPr id="498" name="Google Shape;498;p24"/>
          <p:cNvPicPr preferRelativeResize="0"/>
          <p:nvPr/>
        </p:nvPicPr>
        <p:blipFill rotWithShape="1">
          <a:blip r:embed="rId4">
            <a:alphaModFix/>
          </a:blip>
          <a:srcRect/>
          <a:stretch/>
        </p:blipFill>
        <p:spPr>
          <a:xfrm>
            <a:off x="3646140" y="0"/>
            <a:ext cx="6617196" cy="3259298"/>
          </a:xfrm>
          <a:prstGeom prst="rect">
            <a:avLst/>
          </a:prstGeom>
          <a:noFill/>
          <a:ln>
            <a:noFill/>
          </a:ln>
        </p:spPr>
      </p:pic>
      <p:pic>
        <p:nvPicPr>
          <p:cNvPr id="499" name="Google Shape;499;p24"/>
          <p:cNvPicPr preferRelativeResize="0"/>
          <p:nvPr/>
        </p:nvPicPr>
        <p:blipFill rotWithShape="1">
          <a:blip r:embed="rId5">
            <a:alphaModFix/>
          </a:blip>
          <a:srcRect/>
          <a:stretch/>
        </p:blipFill>
        <p:spPr>
          <a:xfrm>
            <a:off x="-1" y="30426"/>
            <a:ext cx="12188825" cy="67708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1000"/>
                                        <p:tgtEl>
                                          <p:spTgt spid="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25"/>
          <p:cNvPicPr preferRelativeResize="0"/>
          <p:nvPr/>
        </p:nvPicPr>
        <p:blipFill rotWithShape="1">
          <a:blip r:embed="rId3">
            <a:alphaModFix/>
          </a:blip>
          <a:srcRect/>
          <a:stretch/>
        </p:blipFill>
        <p:spPr>
          <a:xfrm>
            <a:off x="3502124" y="1340768"/>
            <a:ext cx="6843575" cy="4576641"/>
          </a:xfrm>
          <a:prstGeom prst="rect">
            <a:avLst/>
          </a:prstGeom>
          <a:noFill/>
          <a:ln>
            <a:noFill/>
          </a:ln>
        </p:spPr>
      </p:pic>
      <p:pic>
        <p:nvPicPr>
          <p:cNvPr id="505" name="Google Shape;505;p25"/>
          <p:cNvPicPr preferRelativeResize="0"/>
          <p:nvPr/>
        </p:nvPicPr>
        <p:blipFill rotWithShape="1">
          <a:blip r:embed="rId4">
            <a:alphaModFix/>
          </a:blip>
          <a:srcRect l="2517" t="-2463" b="10126"/>
          <a:stretch/>
        </p:blipFill>
        <p:spPr>
          <a:xfrm>
            <a:off x="765820" y="652559"/>
            <a:ext cx="11155152" cy="54005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5"/>
                                        </p:tgtEl>
                                        <p:attrNameLst>
                                          <p:attrName>style.visibility</p:attrName>
                                        </p:attrNameLst>
                                      </p:cBhvr>
                                      <p:to>
                                        <p:strVal val="visible"/>
                                      </p:to>
                                    </p:set>
                                    <p:anim calcmode="lin" valueType="num">
                                      <p:cBhvr additive="base">
                                        <p:cTn id="7" dur="500"/>
                                        <p:tgtEl>
                                          <p:spTgt spid="5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509"/>
        <p:cNvGrpSpPr/>
        <p:nvPr/>
      </p:nvGrpSpPr>
      <p:grpSpPr>
        <a:xfrm>
          <a:off x="0" y="0"/>
          <a:ext cx="0" cy="0"/>
          <a:chOff x="0" y="0"/>
          <a:chExt cx="0" cy="0"/>
        </a:xfrm>
      </p:grpSpPr>
      <p:sp>
        <p:nvSpPr>
          <p:cNvPr id="510" name="Google Shape;510;p26"/>
          <p:cNvSpPr/>
          <p:nvPr/>
        </p:nvSpPr>
        <p:spPr>
          <a:xfrm>
            <a:off x="189756" y="4115696"/>
            <a:ext cx="4900834"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u="sng">
                <a:solidFill>
                  <a:srgbClr val="000000"/>
                </a:solidFill>
                <a:latin typeface="Calibri"/>
                <a:ea typeface="Calibri"/>
                <a:cs typeface="Calibri"/>
                <a:sym typeface="Calibri"/>
                <a:hlinkClick r:id="rId3"/>
              </a:rPr>
              <a:t>https://www.youtube.com/watch?v=8u5Jc3D5p3c</a:t>
            </a:r>
            <a:endParaRPr sz="1799">
              <a:solidFill>
                <a:srgbClr val="000000"/>
              </a:solidFill>
              <a:latin typeface="Calibri"/>
              <a:ea typeface="Calibri"/>
              <a:cs typeface="Calibri"/>
              <a:sym typeface="Calibri"/>
            </a:endParaRPr>
          </a:p>
        </p:txBody>
      </p:sp>
      <p:sp>
        <p:nvSpPr>
          <p:cNvPr id="511" name="Google Shape;511;p26"/>
          <p:cNvSpPr txBox="1"/>
          <p:nvPr/>
        </p:nvSpPr>
        <p:spPr>
          <a:xfrm>
            <a:off x="294819" y="3797058"/>
            <a:ext cx="3133165" cy="369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b="1">
                <a:solidFill>
                  <a:srgbClr val="000000"/>
                </a:solidFill>
                <a:latin typeface="Calibri"/>
                <a:ea typeface="Calibri"/>
                <a:cs typeface="Calibri"/>
                <a:sym typeface="Calibri"/>
              </a:rPr>
              <a:t>Pass the beat around the room</a:t>
            </a:r>
            <a:endParaRPr sz="1799" b="1">
              <a:solidFill>
                <a:srgbClr val="000000"/>
              </a:solidFill>
              <a:latin typeface="Calibri"/>
              <a:ea typeface="Calibri"/>
              <a:cs typeface="Calibri"/>
              <a:sym typeface="Calibri"/>
            </a:endParaRPr>
          </a:p>
        </p:txBody>
      </p:sp>
      <p:sp>
        <p:nvSpPr>
          <p:cNvPr id="512" name="Google Shape;512;p26"/>
          <p:cNvSpPr/>
          <p:nvPr/>
        </p:nvSpPr>
        <p:spPr>
          <a:xfrm>
            <a:off x="189756" y="682505"/>
            <a:ext cx="5101158"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u="sng" dirty="0">
                <a:solidFill>
                  <a:srgbClr val="000000"/>
                </a:solidFill>
                <a:latin typeface="Calibri"/>
                <a:ea typeface="Calibri"/>
                <a:cs typeface="Calibri"/>
                <a:sym typeface="Calibri"/>
                <a:hlinkClick r:id="rId4"/>
              </a:rPr>
              <a:t>https://www.youtube.com/watch?v=G0HoUDhRpKA</a:t>
            </a:r>
            <a:endParaRPr sz="1799" dirty="0">
              <a:solidFill>
                <a:srgbClr val="000000"/>
              </a:solidFill>
              <a:latin typeface="Calibri"/>
              <a:ea typeface="Calibri"/>
              <a:cs typeface="Calibri"/>
              <a:sym typeface="Calibri"/>
            </a:endParaRPr>
          </a:p>
        </p:txBody>
      </p:sp>
      <p:sp>
        <p:nvSpPr>
          <p:cNvPr id="513" name="Google Shape;513;p26"/>
          <p:cNvSpPr/>
          <p:nvPr/>
        </p:nvSpPr>
        <p:spPr>
          <a:xfrm>
            <a:off x="294819" y="216635"/>
            <a:ext cx="3695045" cy="369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b="1" dirty="0">
                <a:solidFill>
                  <a:srgbClr val="000000"/>
                </a:solidFill>
                <a:latin typeface="Calibri"/>
                <a:ea typeface="Calibri"/>
                <a:cs typeface="Calibri"/>
                <a:sym typeface="Calibri"/>
              </a:rPr>
              <a:t>ESL Warmer: Yes, No, Stand up</a:t>
            </a:r>
            <a:endParaRPr dirty="0"/>
          </a:p>
        </p:txBody>
      </p:sp>
      <p:sp>
        <p:nvSpPr>
          <p:cNvPr id="514" name="Google Shape;514;p26"/>
          <p:cNvSpPr/>
          <p:nvPr/>
        </p:nvSpPr>
        <p:spPr>
          <a:xfrm>
            <a:off x="236776" y="5006444"/>
            <a:ext cx="5007118"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u="sng">
                <a:solidFill>
                  <a:srgbClr val="000000"/>
                </a:solidFill>
                <a:latin typeface="Calibri"/>
                <a:ea typeface="Calibri"/>
                <a:cs typeface="Calibri"/>
                <a:sym typeface="Calibri"/>
                <a:hlinkClick r:id="rId5"/>
              </a:rPr>
              <a:t>https://www.youtube.com/watch?v=E3m9DKEt2Oc</a:t>
            </a:r>
            <a:endParaRPr sz="1799">
              <a:solidFill>
                <a:srgbClr val="000000"/>
              </a:solidFill>
              <a:latin typeface="Calibri"/>
              <a:ea typeface="Calibri"/>
              <a:cs typeface="Calibri"/>
              <a:sym typeface="Calibri"/>
            </a:endParaRPr>
          </a:p>
        </p:txBody>
      </p:sp>
      <p:sp>
        <p:nvSpPr>
          <p:cNvPr id="515" name="Google Shape;515;p26"/>
          <p:cNvSpPr/>
          <p:nvPr/>
        </p:nvSpPr>
        <p:spPr>
          <a:xfrm>
            <a:off x="189747" y="4561048"/>
            <a:ext cx="4634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b="1">
                <a:solidFill>
                  <a:srgbClr val="000000"/>
                </a:solidFill>
                <a:latin typeface="Roboto"/>
                <a:ea typeface="Roboto"/>
                <a:cs typeface="Roboto"/>
                <a:sym typeface="Roboto"/>
              </a:rPr>
              <a:t>"</a:t>
            </a:r>
            <a:r>
              <a:rPr lang="en-US" sz="1799" b="1">
                <a:solidFill>
                  <a:srgbClr val="000000"/>
                </a:solidFill>
                <a:latin typeface="Calibri"/>
                <a:ea typeface="Calibri"/>
                <a:cs typeface="Calibri"/>
                <a:sym typeface="Calibri"/>
              </a:rPr>
              <a:t>Crazy Claps" Warm Up Activity by Aytek Yıldız</a:t>
            </a:r>
            <a:endParaRPr sz="1799" b="1">
              <a:solidFill>
                <a:srgbClr val="000000"/>
              </a:solidFill>
              <a:latin typeface="Calibri"/>
              <a:ea typeface="Calibri"/>
              <a:cs typeface="Calibri"/>
              <a:sym typeface="Calibri"/>
            </a:endParaRPr>
          </a:p>
        </p:txBody>
      </p:sp>
      <p:sp>
        <p:nvSpPr>
          <p:cNvPr id="516" name="Google Shape;516;p26"/>
          <p:cNvSpPr/>
          <p:nvPr/>
        </p:nvSpPr>
        <p:spPr>
          <a:xfrm>
            <a:off x="216872" y="1638862"/>
            <a:ext cx="4807372"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u="sng">
                <a:solidFill>
                  <a:srgbClr val="000000"/>
                </a:solidFill>
                <a:latin typeface="Calibri"/>
                <a:ea typeface="Calibri"/>
                <a:cs typeface="Calibri"/>
                <a:sym typeface="Calibri"/>
                <a:hlinkClick r:id="rId6"/>
              </a:rPr>
              <a:t>https://www.youtube.com/watch?v=F-DysLKBS-8</a:t>
            </a:r>
            <a:endParaRPr sz="1799">
              <a:solidFill>
                <a:srgbClr val="000000"/>
              </a:solidFill>
              <a:latin typeface="Calibri"/>
              <a:ea typeface="Calibri"/>
              <a:cs typeface="Calibri"/>
              <a:sym typeface="Calibri"/>
            </a:endParaRPr>
          </a:p>
        </p:txBody>
      </p:sp>
      <p:sp>
        <p:nvSpPr>
          <p:cNvPr id="517" name="Google Shape;517;p26"/>
          <p:cNvSpPr/>
          <p:nvPr/>
        </p:nvSpPr>
        <p:spPr>
          <a:xfrm>
            <a:off x="189747" y="1113924"/>
            <a:ext cx="2413802" cy="369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dirty="0">
                <a:solidFill>
                  <a:srgbClr val="000000"/>
                </a:solidFill>
                <a:latin typeface="Calibri"/>
                <a:ea typeface="Calibri"/>
                <a:cs typeface="Calibri"/>
                <a:sym typeface="Calibri"/>
              </a:rPr>
              <a:t>ESL Warmer: Class Snap</a:t>
            </a:r>
            <a:endParaRPr dirty="0"/>
          </a:p>
        </p:txBody>
      </p:sp>
      <p:sp>
        <p:nvSpPr>
          <p:cNvPr id="518" name="Google Shape;518;p26"/>
          <p:cNvSpPr/>
          <p:nvPr/>
        </p:nvSpPr>
        <p:spPr>
          <a:xfrm>
            <a:off x="193060" y="2513818"/>
            <a:ext cx="4897629"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u="sng">
                <a:solidFill>
                  <a:srgbClr val="000000"/>
                </a:solidFill>
                <a:latin typeface="Calibri"/>
                <a:ea typeface="Calibri"/>
                <a:cs typeface="Calibri"/>
                <a:sym typeface="Calibri"/>
                <a:hlinkClick r:id="rId7"/>
              </a:rPr>
              <a:t>https://www.youtube.com/watch?v=iLkS4Uy_bFw</a:t>
            </a:r>
            <a:endParaRPr sz="1799">
              <a:solidFill>
                <a:srgbClr val="000000"/>
              </a:solidFill>
              <a:latin typeface="Calibri"/>
              <a:ea typeface="Calibri"/>
              <a:cs typeface="Calibri"/>
              <a:sym typeface="Calibri"/>
            </a:endParaRPr>
          </a:p>
        </p:txBody>
      </p:sp>
      <p:sp>
        <p:nvSpPr>
          <p:cNvPr id="519" name="Google Shape;519;p26"/>
          <p:cNvSpPr/>
          <p:nvPr/>
        </p:nvSpPr>
        <p:spPr>
          <a:xfrm>
            <a:off x="207648" y="2150003"/>
            <a:ext cx="2432525" cy="369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dirty="0">
                <a:solidFill>
                  <a:srgbClr val="000000"/>
                </a:solidFill>
                <a:latin typeface="Calibri"/>
                <a:ea typeface="Calibri"/>
                <a:cs typeface="Calibri"/>
                <a:sym typeface="Calibri"/>
              </a:rPr>
              <a:t>ESL Warmer: What is it?</a:t>
            </a:r>
            <a:endParaRPr dirty="0"/>
          </a:p>
        </p:txBody>
      </p:sp>
      <p:sp>
        <p:nvSpPr>
          <p:cNvPr id="520" name="Google Shape;520;p26"/>
          <p:cNvSpPr/>
          <p:nvPr/>
        </p:nvSpPr>
        <p:spPr>
          <a:xfrm>
            <a:off x="189755" y="3335344"/>
            <a:ext cx="5425853"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u="sng" dirty="0">
                <a:solidFill>
                  <a:srgbClr val="000000"/>
                </a:solidFill>
                <a:latin typeface="Calibri"/>
                <a:ea typeface="Calibri"/>
                <a:cs typeface="Calibri"/>
                <a:sym typeface="Calibri"/>
                <a:hlinkClick r:id="rId8"/>
              </a:rPr>
              <a:t>https://www.youtube.com/watch?v=L4NzHs_Ymdw</a:t>
            </a:r>
            <a:endParaRPr sz="1799" dirty="0">
              <a:solidFill>
                <a:srgbClr val="000000"/>
              </a:solidFill>
              <a:latin typeface="Calibri"/>
              <a:ea typeface="Calibri"/>
              <a:cs typeface="Calibri"/>
              <a:sym typeface="Calibri"/>
            </a:endParaRPr>
          </a:p>
        </p:txBody>
      </p:sp>
      <p:sp>
        <p:nvSpPr>
          <p:cNvPr id="521" name="Google Shape;521;p26"/>
          <p:cNvSpPr/>
          <p:nvPr/>
        </p:nvSpPr>
        <p:spPr>
          <a:xfrm>
            <a:off x="189747" y="2892469"/>
            <a:ext cx="2646750" cy="369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dirty="0">
                <a:solidFill>
                  <a:srgbClr val="000000"/>
                </a:solidFill>
                <a:latin typeface="Calibri"/>
                <a:ea typeface="Calibri"/>
                <a:cs typeface="Calibri"/>
                <a:sym typeface="Calibri"/>
              </a:rPr>
              <a:t>ESL Game: Creative Match</a:t>
            </a:r>
            <a:endParaRPr dirty="0"/>
          </a:p>
        </p:txBody>
      </p:sp>
      <p:sp>
        <p:nvSpPr>
          <p:cNvPr id="522" name="Google Shape;522;p26"/>
          <p:cNvSpPr/>
          <p:nvPr/>
        </p:nvSpPr>
        <p:spPr>
          <a:xfrm>
            <a:off x="236776" y="5487983"/>
            <a:ext cx="7230190"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a:solidFill>
                  <a:srgbClr val="000000"/>
                </a:solidFill>
                <a:latin typeface="Calibri"/>
                <a:ea typeface="Calibri"/>
                <a:cs typeface="Calibri"/>
                <a:sym typeface="Calibri"/>
              </a:rPr>
              <a:t>ESL Games That Are Fun | ESL Basketball | Easy ESL Games</a:t>
            </a:r>
            <a:endParaRPr/>
          </a:p>
        </p:txBody>
      </p:sp>
      <p:sp>
        <p:nvSpPr>
          <p:cNvPr id="523" name="Google Shape;523;p26"/>
          <p:cNvSpPr/>
          <p:nvPr/>
        </p:nvSpPr>
        <p:spPr>
          <a:xfrm>
            <a:off x="267256" y="5778183"/>
            <a:ext cx="5427866"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u="sng" dirty="0">
                <a:solidFill>
                  <a:srgbClr val="000000"/>
                </a:solidFill>
                <a:latin typeface="Calibri"/>
                <a:ea typeface="Calibri"/>
                <a:cs typeface="Calibri"/>
                <a:sym typeface="Calibri"/>
                <a:hlinkClick r:id="rId9"/>
              </a:rPr>
              <a:t>https://www.youtube.com/watch?v=dpwykorTPbo</a:t>
            </a:r>
            <a:endParaRPr sz="1799" dirty="0">
              <a:solidFill>
                <a:srgbClr val="000000"/>
              </a:solidFill>
              <a:latin typeface="Calibri"/>
              <a:ea typeface="Calibri"/>
              <a:cs typeface="Calibri"/>
              <a:sym typeface="Calibri"/>
            </a:endParaRPr>
          </a:p>
        </p:txBody>
      </p:sp>
      <p:sp>
        <p:nvSpPr>
          <p:cNvPr id="524" name="Google Shape;524;p26"/>
          <p:cNvSpPr/>
          <p:nvPr/>
        </p:nvSpPr>
        <p:spPr>
          <a:xfrm>
            <a:off x="247917" y="6183726"/>
            <a:ext cx="7472789"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a:solidFill>
                  <a:srgbClr val="000000"/>
                </a:solidFill>
                <a:latin typeface="Calibri"/>
                <a:ea typeface="Calibri"/>
                <a:cs typeface="Calibri"/>
                <a:sym typeface="Calibri"/>
              </a:rPr>
              <a:t>ESL Game for Large Classes | Relay Race | Easy ESL Games</a:t>
            </a:r>
            <a:endParaRPr/>
          </a:p>
        </p:txBody>
      </p:sp>
      <p:sp>
        <p:nvSpPr>
          <p:cNvPr id="525" name="Google Shape;525;p26"/>
          <p:cNvSpPr/>
          <p:nvPr/>
        </p:nvSpPr>
        <p:spPr>
          <a:xfrm>
            <a:off x="247770" y="6468521"/>
            <a:ext cx="5715708"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u="sng" dirty="0">
                <a:solidFill>
                  <a:srgbClr val="000000"/>
                </a:solidFill>
                <a:latin typeface="Calibri"/>
                <a:ea typeface="Calibri"/>
                <a:cs typeface="Calibri"/>
                <a:sym typeface="Calibri"/>
                <a:hlinkClick r:id="rId10"/>
              </a:rPr>
              <a:t>https://www.youtube.com/watch?v=zxaEJST8-3Y</a:t>
            </a:r>
            <a:endParaRPr sz="1799" dirty="0">
              <a:solidFill>
                <a:srgbClr val="000000"/>
              </a:solidFill>
              <a:latin typeface="Calibri"/>
              <a:ea typeface="Calibri"/>
              <a:cs typeface="Calibri"/>
              <a:sym typeface="Calibri"/>
            </a:endParaRPr>
          </a:p>
        </p:txBody>
      </p:sp>
      <p:sp>
        <p:nvSpPr>
          <p:cNvPr id="526" name="Google Shape;526;p26"/>
          <p:cNvSpPr txBox="1"/>
          <p:nvPr/>
        </p:nvSpPr>
        <p:spPr>
          <a:xfrm rot="715441">
            <a:off x="7203817" y="636241"/>
            <a:ext cx="4320480" cy="830997"/>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en-US" sz="4800" b="1">
                <a:solidFill>
                  <a:srgbClr val="000000"/>
                </a:solidFill>
                <a:latin typeface="Times New Roman"/>
                <a:ea typeface="Times New Roman"/>
                <a:cs typeface="Times New Roman"/>
                <a:sym typeface="Times New Roman"/>
              </a:rPr>
              <a:t>Fun Activities</a:t>
            </a:r>
            <a:endParaRPr sz="4800" b="1">
              <a:solidFill>
                <a:srgbClr val="000000"/>
              </a:solidFill>
              <a:latin typeface="Times New Roman"/>
              <a:ea typeface="Times New Roman"/>
              <a:cs typeface="Times New Roman"/>
              <a:sym typeface="Times New Roman"/>
            </a:endParaRPr>
          </a:p>
        </p:txBody>
      </p:sp>
      <p:pic>
        <p:nvPicPr>
          <p:cNvPr id="527" name="Google Shape;527;p26"/>
          <p:cNvPicPr preferRelativeResize="0"/>
          <p:nvPr/>
        </p:nvPicPr>
        <p:blipFill rotWithShape="1">
          <a:blip r:embed="rId11">
            <a:alphaModFix/>
          </a:blip>
          <a:srcRect t="22301" r="21350"/>
          <a:stretch/>
        </p:blipFill>
        <p:spPr>
          <a:xfrm>
            <a:off x="6999752" y="2008098"/>
            <a:ext cx="3572638" cy="4709509"/>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531"/>
        <p:cNvGrpSpPr/>
        <p:nvPr/>
      </p:nvGrpSpPr>
      <p:grpSpPr>
        <a:xfrm>
          <a:off x="0" y="0"/>
          <a:ext cx="0" cy="0"/>
          <a:chOff x="0" y="0"/>
          <a:chExt cx="0" cy="0"/>
        </a:xfrm>
      </p:grpSpPr>
      <p:pic>
        <p:nvPicPr>
          <p:cNvPr id="532" name="Google Shape;532;p27"/>
          <p:cNvPicPr preferRelativeResize="0"/>
          <p:nvPr/>
        </p:nvPicPr>
        <p:blipFill rotWithShape="1">
          <a:blip r:embed="rId3">
            <a:alphaModFix/>
          </a:blip>
          <a:srcRect/>
          <a:stretch/>
        </p:blipFill>
        <p:spPr>
          <a:xfrm>
            <a:off x="5158308" y="3354505"/>
            <a:ext cx="3600400" cy="3503495"/>
          </a:xfrm>
          <a:prstGeom prst="rect">
            <a:avLst/>
          </a:prstGeom>
          <a:noFill/>
          <a:ln>
            <a:noFill/>
          </a:ln>
        </p:spPr>
      </p:pic>
      <p:pic>
        <p:nvPicPr>
          <p:cNvPr id="533" name="Google Shape;533;p27"/>
          <p:cNvPicPr preferRelativeResize="0"/>
          <p:nvPr/>
        </p:nvPicPr>
        <p:blipFill rotWithShape="1">
          <a:blip r:embed="rId4">
            <a:alphaModFix/>
          </a:blip>
          <a:srcRect/>
          <a:stretch/>
        </p:blipFill>
        <p:spPr>
          <a:xfrm>
            <a:off x="3646140" y="0"/>
            <a:ext cx="6617196" cy="3259298"/>
          </a:xfrm>
          <a:prstGeom prst="rect">
            <a:avLst/>
          </a:prstGeom>
          <a:noFill/>
          <a:ln>
            <a:noFill/>
          </a:ln>
        </p:spPr>
      </p:pic>
      <p:pic>
        <p:nvPicPr>
          <p:cNvPr id="534" name="Google Shape;534;p27"/>
          <p:cNvPicPr preferRelativeResize="0"/>
          <p:nvPr/>
        </p:nvPicPr>
        <p:blipFill rotWithShape="1">
          <a:blip r:embed="rId5">
            <a:alphaModFix/>
          </a:blip>
          <a:srcRect/>
          <a:stretch/>
        </p:blipFill>
        <p:spPr>
          <a:xfrm>
            <a:off x="-1" y="30426"/>
            <a:ext cx="12188825" cy="67708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4"/>
                                        </p:tgtEl>
                                        <p:attrNameLst>
                                          <p:attrName>style.visibility</p:attrName>
                                        </p:attrNameLst>
                                      </p:cBhvr>
                                      <p:to>
                                        <p:strVal val="visible"/>
                                      </p:to>
                                    </p:set>
                                    <p:animEffect transition="in" filter="fade">
                                      <p:cBhvr>
                                        <p:cTn id="7" dur="1000"/>
                                        <p:tgtEl>
                                          <p:spTgt spid="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28"/>
          <p:cNvSpPr txBox="1">
            <a:spLocks noGrp="1"/>
          </p:cNvSpPr>
          <p:nvPr>
            <p:ph type="ctrTitle"/>
          </p:nvPr>
        </p:nvSpPr>
        <p:spPr>
          <a:xfrm>
            <a:off x="661016" y="521866"/>
            <a:ext cx="10493267" cy="1380908"/>
          </a:xfrm>
          <a:prstGeom prst="rect">
            <a:avLst/>
          </a:prstGeom>
          <a:noFill/>
          <a:ln>
            <a:noFill/>
          </a:ln>
        </p:spPr>
        <p:txBody>
          <a:bodyPr spcFirstLastPara="1" wrap="square" lIns="121850" tIns="121850" rIns="121850" bIns="121850" anchor="b" anchorCtr="0">
            <a:noAutofit/>
          </a:bodyPr>
          <a:lstStyle/>
          <a:p>
            <a:pPr marL="0" lvl="0" indent="0" algn="ctr" rtl="0">
              <a:lnSpc>
                <a:spcPct val="100000"/>
              </a:lnSpc>
              <a:spcBef>
                <a:spcPts val="0"/>
              </a:spcBef>
              <a:spcAft>
                <a:spcPts val="0"/>
              </a:spcAft>
              <a:buSzPts val="5200"/>
              <a:buNone/>
            </a:pPr>
            <a:r>
              <a:rPr lang="en-US" sz="7998" b="1">
                <a:solidFill>
                  <a:srgbClr val="00717D"/>
                </a:solidFill>
                <a:latin typeface="Comic Sans MS"/>
                <a:ea typeface="Comic Sans MS"/>
                <a:cs typeface="Comic Sans MS"/>
                <a:sym typeface="Comic Sans MS"/>
              </a:rPr>
              <a:t>This is me!</a:t>
            </a:r>
            <a:endParaRPr sz="7998" b="1">
              <a:solidFill>
                <a:srgbClr val="00717D"/>
              </a:solidFill>
              <a:latin typeface="Comic Sans MS"/>
              <a:ea typeface="Comic Sans MS"/>
              <a:cs typeface="Comic Sans MS"/>
              <a:sym typeface="Comic Sans MS"/>
            </a:endParaRPr>
          </a:p>
        </p:txBody>
      </p:sp>
      <p:pic>
        <p:nvPicPr>
          <p:cNvPr id="540" name="Google Shape;540;p28"/>
          <p:cNvPicPr preferRelativeResize="0"/>
          <p:nvPr/>
        </p:nvPicPr>
        <p:blipFill rotWithShape="1">
          <a:blip r:embed="rId3">
            <a:alphaModFix/>
          </a:blip>
          <a:srcRect/>
          <a:stretch/>
        </p:blipFill>
        <p:spPr>
          <a:xfrm>
            <a:off x="3979522" y="2583365"/>
            <a:ext cx="4229781" cy="3664303"/>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29"/>
          <p:cNvSpPr txBox="1">
            <a:spLocks noGrp="1"/>
          </p:cNvSpPr>
          <p:nvPr>
            <p:ph type="ctrTitle" idx="4294967295"/>
          </p:nvPr>
        </p:nvSpPr>
        <p:spPr>
          <a:xfrm>
            <a:off x="111675" y="146400"/>
            <a:ext cx="11965500" cy="4078200"/>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7998" b="1" i="0" u="none" strike="noStrike" cap="none">
                <a:solidFill>
                  <a:srgbClr val="00717D"/>
                </a:solidFill>
                <a:latin typeface="Comic Sans MS"/>
                <a:ea typeface="Comic Sans MS"/>
                <a:cs typeface="Comic Sans MS"/>
                <a:sym typeface="Comic Sans MS"/>
              </a:rPr>
              <a:t>My name is Hanny.</a:t>
            </a:r>
            <a:endParaRPr sz="7998" b="1" i="0" u="none" strike="noStrike" cap="none">
              <a:solidFill>
                <a:srgbClr val="00717D"/>
              </a:solidFill>
              <a:latin typeface="Comic Sans MS"/>
              <a:ea typeface="Comic Sans MS"/>
              <a:cs typeface="Comic Sans MS"/>
              <a:sym typeface="Comic Sans MS"/>
            </a:endParaRPr>
          </a:p>
          <a:p>
            <a:pPr marL="0" marR="0" lvl="0" indent="0" algn="r" rtl="0">
              <a:lnSpc>
                <a:spcPct val="100000"/>
              </a:lnSpc>
              <a:spcBef>
                <a:spcPts val="0"/>
              </a:spcBef>
              <a:spcAft>
                <a:spcPts val="0"/>
              </a:spcAft>
              <a:buClr>
                <a:schemeClr val="dk1"/>
              </a:buClr>
              <a:buSzPts val="2800"/>
              <a:buFont typeface="Arial"/>
              <a:buNone/>
            </a:pPr>
            <a:endParaRPr sz="7998" b="1">
              <a:solidFill>
                <a:srgbClr val="1155CC"/>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r>
              <a:rPr lang="en-US" sz="7998" b="1">
                <a:solidFill>
                  <a:srgbClr val="1155CC"/>
                </a:solidFill>
                <a:latin typeface="Comic Sans MS"/>
                <a:ea typeface="Comic Sans MS"/>
                <a:cs typeface="Comic Sans MS"/>
                <a:sym typeface="Comic Sans MS"/>
              </a:rPr>
              <a:t>I grew up in Argentina.</a:t>
            </a:r>
            <a:endParaRPr sz="7998" b="1" i="0" u="none" strike="noStrike" cap="none">
              <a:solidFill>
                <a:srgbClr val="1155CC"/>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a:solidFill>
                <a:srgbClr val="3F3F3F"/>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r>
              <a:rPr lang="en-US" sz="7998" b="1" i="0" u="none" strike="noStrike" cap="none">
                <a:solidFill>
                  <a:srgbClr val="3F3F3F"/>
                </a:solidFill>
                <a:latin typeface="Comic Sans MS"/>
                <a:ea typeface="Comic Sans MS"/>
                <a:cs typeface="Comic Sans MS"/>
                <a:sym typeface="Comic Sans MS"/>
              </a:rPr>
              <a:t>I live in Israel. </a:t>
            </a:r>
            <a:endParaRPr sz="7998" b="1" i="0" u="none" strike="noStrike" cap="none">
              <a:solidFill>
                <a:srgbClr val="3F3F3F"/>
              </a:solidFill>
              <a:latin typeface="Comic Sans MS"/>
              <a:ea typeface="Comic Sans MS"/>
              <a:cs typeface="Comic Sans MS"/>
              <a:sym typeface="Comic Sans MS"/>
            </a:endParaRPr>
          </a:p>
        </p:txBody>
      </p:sp>
      <p:pic>
        <p:nvPicPr>
          <p:cNvPr id="546" name="Google Shape;546;p29"/>
          <p:cNvPicPr preferRelativeResize="0"/>
          <p:nvPr/>
        </p:nvPicPr>
        <p:blipFill>
          <a:blip r:embed="rId3">
            <a:alphaModFix/>
          </a:blip>
          <a:stretch>
            <a:fillRect/>
          </a:stretch>
        </p:blipFill>
        <p:spPr>
          <a:xfrm>
            <a:off x="9621625" y="1622300"/>
            <a:ext cx="2038350" cy="1266825"/>
          </a:xfrm>
          <a:prstGeom prst="rect">
            <a:avLst/>
          </a:prstGeom>
          <a:noFill/>
          <a:ln>
            <a:noFill/>
          </a:ln>
        </p:spPr>
      </p:pic>
      <p:pic>
        <p:nvPicPr>
          <p:cNvPr id="547" name="Google Shape;547;p29"/>
          <p:cNvPicPr preferRelativeResize="0"/>
          <p:nvPr/>
        </p:nvPicPr>
        <p:blipFill>
          <a:blip r:embed="rId4">
            <a:alphaModFix/>
          </a:blip>
          <a:stretch>
            <a:fillRect/>
          </a:stretch>
        </p:blipFill>
        <p:spPr>
          <a:xfrm>
            <a:off x="8502525" y="4577875"/>
            <a:ext cx="2143125" cy="2143125"/>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alpha val="0"/>
          </a:schemeClr>
        </a:solidFill>
        <a:effectLst/>
      </p:bgPr>
    </p:bg>
    <p:spTree>
      <p:nvGrpSpPr>
        <p:cNvPr id="1" name="Shape 322"/>
        <p:cNvGrpSpPr/>
        <p:nvPr/>
      </p:nvGrpSpPr>
      <p:grpSpPr>
        <a:xfrm>
          <a:off x="0" y="0"/>
          <a:ext cx="0" cy="0"/>
          <a:chOff x="0" y="0"/>
          <a:chExt cx="0" cy="0"/>
        </a:xfrm>
      </p:grpSpPr>
      <p:sp>
        <p:nvSpPr>
          <p:cNvPr id="323" name="Google Shape;323;g3402ef813c_1_0"/>
          <p:cNvSpPr/>
          <p:nvPr/>
        </p:nvSpPr>
        <p:spPr>
          <a:xfrm>
            <a:off x="129536" y="389536"/>
            <a:ext cx="9232200" cy="2971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aramond"/>
                <a:ea typeface="Garamond"/>
                <a:cs typeface="Garamond"/>
                <a:sym typeface="Garamond"/>
              </a:rPr>
              <a:t>MITF</a:t>
            </a:r>
            <a:r>
              <a:rPr kumimoji="0" 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aramond"/>
                <a:ea typeface="Garamond"/>
                <a:cs typeface="Garamond"/>
                <a:sym typeface="Garamond"/>
              </a:rPr>
              <a:t/>
            </a:r>
            <a:br>
              <a:rPr kumimoji="0" 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aramond"/>
                <a:ea typeface="Garamond"/>
                <a:cs typeface="Garamond"/>
                <a:sym typeface="Garamond"/>
              </a:rPr>
            </a:br>
            <a:r>
              <a:rPr kumimoji="0" lang="en-US"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Garamond"/>
                <a:ea typeface="Garamond"/>
                <a:cs typeface="Garamond"/>
                <a:sym typeface="Garamond"/>
              </a:rPr>
              <a:t>PEDAGOGICAL DIGITAL </a:t>
            </a: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aramond"/>
                <a:ea typeface="Garamond"/>
                <a:cs typeface="Garamond"/>
                <a:sym typeface="Garamond"/>
              </a:rPr>
              <a:t>SUPPORT PLATFORM</a:t>
            </a:r>
            <a:endParaRPr kumimoji="0"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aramond"/>
              <a:ea typeface="Garamond"/>
              <a:cs typeface="Garamond"/>
              <a:sym typeface="Garamond"/>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aramond"/>
              <a:ea typeface="Garamond"/>
              <a:cs typeface="Garamond"/>
              <a:sym typeface="Garamond"/>
            </a:endParaRPr>
          </a:p>
          <a:p>
            <a:pPr marL="0" marR="0" lvl="0" indent="0" algn="ctr" defTabSz="914400" rtl="0" eaLnBrk="1" fontAlgn="auto" latinLnBrk="0" hangingPunct="1">
              <a:lnSpc>
                <a:spcPct val="250000"/>
              </a:lnSpc>
              <a:spcBef>
                <a:spcPts val="0"/>
              </a:spcBef>
              <a:spcAft>
                <a:spcPts val="0"/>
              </a:spcAft>
              <a:buClr>
                <a:srgbClr val="000000"/>
              </a:buClr>
              <a:buSzTx/>
              <a:buFont typeface="Arial"/>
              <a:buNone/>
              <a:tabLst/>
              <a:defRPr/>
            </a:pPr>
            <a:endParaRPr kumimoji="0"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aramond"/>
              <a:ea typeface="Garamond"/>
              <a:cs typeface="Garamond"/>
              <a:sym typeface="Garamond"/>
            </a:endParaRPr>
          </a:p>
        </p:txBody>
      </p:sp>
      <p:sp>
        <p:nvSpPr>
          <p:cNvPr id="2" name="Rectangle 1"/>
          <p:cNvSpPr/>
          <p:nvPr/>
        </p:nvSpPr>
        <p:spPr>
          <a:xfrm>
            <a:off x="621103" y="2270242"/>
            <a:ext cx="10416618" cy="3785652"/>
          </a:xfrm>
          <a:prstGeom prst="rect">
            <a:avLst/>
          </a:prstGeom>
        </p:spPr>
        <p:txBody>
          <a:bodyPr wrap="square">
            <a:spAutoFit/>
          </a:bodyPr>
          <a:lstStyle/>
          <a:p>
            <a:r>
              <a:rPr lang="en-US" sz="2400" dirty="0">
                <a:solidFill>
                  <a:schemeClr val="bg1"/>
                </a:solidFill>
                <a:effectLst>
                  <a:outerShdw blurRad="38100" dist="38100" dir="2700000" algn="tl">
                    <a:srgbClr val="000000">
                      <a:alpha val="43137"/>
                    </a:srgbClr>
                  </a:outerShdw>
                </a:effectLst>
                <a:latin typeface="arial" panose="020B0604020202020204" pitchFamily="34" charset="0"/>
              </a:rPr>
              <a:t>What does the word pedagogy means</a:t>
            </a: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rPr>
              <a:t>?</a:t>
            </a:r>
          </a:p>
          <a:p>
            <a:endParaRPr lang="en-US" sz="2400" dirty="0">
              <a:solidFill>
                <a:schemeClr val="bg1"/>
              </a:solidFill>
              <a:effectLst>
                <a:outerShdw blurRad="38100" dist="38100" dir="2700000" algn="tl">
                  <a:srgbClr val="000000">
                    <a:alpha val="43137"/>
                  </a:srgbClr>
                </a:outerShdw>
              </a:effectLst>
              <a:latin typeface="arial" panose="020B0604020202020204" pitchFamily="34" charset="0"/>
            </a:endParaRPr>
          </a:p>
          <a:p>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rPr>
              <a:t>The function or work of a teacher; teaching. the art or science of teaching; education; instructional methods.</a:t>
            </a:r>
          </a:p>
          <a:p>
            <a:endParaRPr lang="en-US" sz="2400" dirty="0" smtClean="0">
              <a:solidFill>
                <a:schemeClr val="bg1"/>
              </a:solidFill>
              <a:effectLst>
                <a:outerShdw blurRad="38100" dist="38100" dir="2700000" algn="tl">
                  <a:srgbClr val="000000">
                    <a:alpha val="43137"/>
                  </a:srgbClr>
                </a:outerShdw>
              </a:effectLst>
              <a:latin typeface="arial" panose="020B0604020202020204" pitchFamily="34" charset="0"/>
            </a:endParaRPr>
          </a:p>
          <a:p>
            <a:r>
              <a:rPr lang="en-US" sz="2400" dirty="0" smtClean="0">
                <a:solidFill>
                  <a:schemeClr val="bg1"/>
                </a:solidFill>
                <a:effectLst>
                  <a:outerShdw blurRad="38100" dist="38100" dir="2700000" algn="tl">
                    <a:srgbClr val="000000">
                      <a:alpha val="43137"/>
                    </a:srgbClr>
                  </a:outerShdw>
                </a:effectLst>
              </a:rPr>
              <a:t>What </a:t>
            </a:r>
            <a:r>
              <a:rPr lang="en-US" sz="2400" dirty="0">
                <a:solidFill>
                  <a:schemeClr val="bg1"/>
                </a:solidFill>
                <a:effectLst>
                  <a:outerShdw blurRad="38100" dist="38100" dir="2700000" algn="tl">
                    <a:srgbClr val="000000">
                      <a:alpha val="43137"/>
                    </a:srgbClr>
                  </a:outerShdw>
                </a:effectLst>
              </a:rPr>
              <a:t>is a pedagogical practice</a:t>
            </a:r>
            <a:r>
              <a:rPr lang="en-US" sz="2400" dirty="0" smtClean="0">
                <a:solidFill>
                  <a:schemeClr val="bg1"/>
                </a:solidFill>
                <a:effectLst>
                  <a:outerShdw blurRad="38100" dist="38100" dir="2700000" algn="tl">
                    <a:srgbClr val="000000">
                      <a:alpha val="43137"/>
                    </a:srgbClr>
                  </a:outerShdw>
                </a:effectLst>
              </a:rPr>
              <a:t>?</a:t>
            </a:r>
          </a:p>
          <a:p>
            <a:endParaRPr lang="en-US" sz="2400" dirty="0">
              <a:solidFill>
                <a:schemeClr val="bg1"/>
              </a:solidFill>
              <a:effectLst>
                <a:outerShdw blurRad="38100" dist="38100" dir="2700000" algn="tl">
                  <a:srgbClr val="000000">
                    <a:alpha val="43137"/>
                  </a:srgbClr>
                </a:outerShdw>
              </a:effectLst>
            </a:endParaRPr>
          </a:p>
          <a:p>
            <a:r>
              <a:rPr lang="en-US" sz="2400" dirty="0" smtClean="0">
                <a:solidFill>
                  <a:schemeClr val="bg1"/>
                </a:solidFill>
                <a:effectLst>
                  <a:outerShdw blurRad="38100" dist="38100" dir="2700000" algn="tl">
                    <a:srgbClr val="000000">
                      <a:alpha val="43137"/>
                    </a:srgbClr>
                  </a:outerShdw>
                </a:effectLst>
              </a:rPr>
              <a:t>The </a:t>
            </a:r>
            <a:r>
              <a:rPr lang="en-US" sz="2400" dirty="0">
                <a:solidFill>
                  <a:schemeClr val="bg1"/>
                </a:solidFill>
                <a:effectLst>
                  <a:outerShdw blurRad="38100" dist="38100" dir="2700000" algn="tl">
                    <a:srgbClr val="000000">
                      <a:alpha val="43137"/>
                    </a:srgbClr>
                  </a:outerShdw>
                </a:effectLst>
              </a:rPr>
              <a:t>learning activities that support the unit of content; the instructional approach such as active learning, constructivist model, student-to-student engagement; teaching to multiple learning styles, variety of assessments.</a:t>
            </a:r>
          </a:p>
        </p:txBody>
      </p:sp>
      <p:pic>
        <p:nvPicPr>
          <p:cNvPr id="4" name="Picture 3"/>
          <p:cNvPicPr>
            <a:picLocks noChangeAspect="1"/>
          </p:cNvPicPr>
          <p:nvPr/>
        </p:nvPicPr>
        <p:blipFill>
          <a:blip r:embed="rId3"/>
          <a:stretch>
            <a:fillRect/>
          </a:stretch>
        </p:blipFill>
        <p:spPr>
          <a:xfrm rot="1151869">
            <a:off x="8934883" y="1025357"/>
            <a:ext cx="2342312" cy="1775226"/>
          </a:xfrm>
          <a:prstGeom prst="rect">
            <a:avLst/>
          </a:prstGeom>
        </p:spPr>
      </p:pic>
    </p:spTree>
    <p:extLst>
      <p:ext uri="{BB962C8B-B14F-4D97-AF65-F5344CB8AC3E}">
        <p14:creationId xmlns:p14="http://schemas.microsoft.com/office/powerpoint/2010/main" val="20638443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0"/>
          <p:cNvSpPr txBox="1">
            <a:spLocks noGrp="1"/>
          </p:cNvSpPr>
          <p:nvPr>
            <p:ph type="ctrTitle" idx="4294967295"/>
          </p:nvPr>
        </p:nvSpPr>
        <p:spPr>
          <a:xfrm>
            <a:off x="1039174" y="359826"/>
            <a:ext cx="10493267" cy="1269249"/>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7998" b="1" i="0" u="none" strike="noStrike" cap="none">
                <a:solidFill>
                  <a:srgbClr val="3F3F3F"/>
                </a:solidFill>
                <a:latin typeface="Comic Sans MS"/>
                <a:ea typeface="Comic Sans MS"/>
                <a:cs typeface="Comic Sans MS"/>
                <a:sym typeface="Comic Sans MS"/>
              </a:rPr>
              <a:t>This is my family.</a:t>
            </a:r>
            <a:endParaRPr sz="7998" b="1" i="0" u="none" strike="noStrike" cap="none">
              <a:solidFill>
                <a:srgbClr val="3F3F3F"/>
              </a:solidFill>
              <a:latin typeface="Comic Sans MS"/>
              <a:ea typeface="Comic Sans MS"/>
              <a:cs typeface="Comic Sans MS"/>
              <a:sym typeface="Comic Sans MS"/>
            </a:endParaRPr>
          </a:p>
        </p:txBody>
      </p:sp>
      <p:pic>
        <p:nvPicPr>
          <p:cNvPr id="553" name="Google Shape;553;p30"/>
          <p:cNvPicPr preferRelativeResize="0"/>
          <p:nvPr/>
        </p:nvPicPr>
        <p:blipFill rotWithShape="1">
          <a:blip r:embed="rId3">
            <a:alphaModFix/>
          </a:blip>
          <a:srcRect/>
          <a:stretch/>
        </p:blipFill>
        <p:spPr>
          <a:xfrm>
            <a:off x="1815573" y="1816694"/>
            <a:ext cx="8557678" cy="481250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31"/>
          <p:cNvSpPr txBox="1">
            <a:spLocks noGrp="1"/>
          </p:cNvSpPr>
          <p:nvPr>
            <p:ph type="ctrTitle" idx="4294967295"/>
          </p:nvPr>
        </p:nvSpPr>
        <p:spPr>
          <a:xfrm>
            <a:off x="1129223" y="179962"/>
            <a:ext cx="5230591" cy="1698403"/>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7998" b="1" i="0" u="none" strike="noStrike" cap="none">
                <a:solidFill>
                  <a:srgbClr val="FFFFFF"/>
                </a:solidFill>
                <a:latin typeface="Comic Sans MS"/>
                <a:ea typeface="Comic Sans MS"/>
                <a:cs typeface="Comic Sans MS"/>
                <a:sym typeface="Comic Sans MS"/>
              </a:rPr>
              <a:t>I love...</a:t>
            </a:r>
            <a:endParaRPr sz="7998" b="1"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i="0" u="none" strike="noStrike" cap="none">
              <a:solidFill>
                <a:srgbClr val="FFFFFF"/>
              </a:solidFill>
              <a:latin typeface="Comic Sans MS"/>
              <a:ea typeface="Comic Sans MS"/>
              <a:cs typeface="Comic Sans MS"/>
              <a:sym typeface="Comic Sans MS"/>
            </a:endParaRPr>
          </a:p>
        </p:txBody>
      </p:sp>
      <p:sp>
        <p:nvSpPr>
          <p:cNvPr id="559" name="Google Shape;559;p31"/>
          <p:cNvSpPr txBox="1"/>
          <p:nvPr/>
        </p:nvSpPr>
        <p:spPr>
          <a:xfrm>
            <a:off x="2219574" y="6141293"/>
            <a:ext cx="3049887" cy="715814"/>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en-US" sz="3199" b="1">
                <a:solidFill>
                  <a:srgbClr val="3F3F3F"/>
                </a:solidFill>
                <a:latin typeface="Comic Sans MS"/>
                <a:ea typeface="Comic Sans MS"/>
                <a:cs typeface="Comic Sans MS"/>
                <a:sym typeface="Comic Sans MS"/>
              </a:rPr>
              <a:t>My Family</a:t>
            </a:r>
            <a:endParaRPr sz="3199">
              <a:solidFill>
                <a:srgbClr val="3F3F3F"/>
              </a:solidFill>
              <a:latin typeface="Arial"/>
              <a:ea typeface="Arial"/>
              <a:cs typeface="Arial"/>
              <a:sym typeface="Arial"/>
            </a:endParaRPr>
          </a:p>
        </p:txBody>
      </p:sp>
      <p:pic>
        <p:nvPicPr>
          <p:cNvPr id="560" name="Google Shape;560;p31"/>
          <p:cNvPicPr preferRelativeResize="0"/>
          <p:nvPr/>
        </p:nvPicPr>
        <p:blipFill rotWithShape="1">
          <a:blip r:embed="rId3">
            <a:alphaModFix/>
          </a:blip>
          <a:srcRect/>
          <a:stretch/>
        </p:blipFill>
        <p:spPr>
          <a:xfrm>
            <a:off x="998028" y="2354258"/>
            <a:ext cx="5361786" cy="3571964"/>
          </a:xfrm>
          <a:prstGeom prst="rect">
            <a:avLst/>
          </a:prstGeom>
          <a:noFill/>
          <a:ln>
            <a:noFill/>
          </a:ln>
        </p:spPr>
      </p:pic>
      <p:pic>
        <p:nvPicPr>
          <p:cNvPr id="561" name="Google Shape;561;p31"/>
          <p:cNvPicPr preferRelativeResize="0"/>
          <p:nvPr/>
        </p:nvPicPr>
        <p:blipFill rotWithShape="1">
          <a:blip r:embed="rId4">
            <a:alphaModFix/>
          </a:blip>
          <a:srcRect/>
          <a:stretch/>
        </p:blipFill>
        <p:spPr>
          <a:xfrm>
            <a:off x="7456311" y="386053"/>
            <a:ext cx="4299365" cy="2418393"/>
          </a:xfrm>
          <a:prstGeom prst="rect">
            <a:avLst/>
          </a:prstGeom>
          <a:noFill/>
          <a:ln>
            <a:noFill/>
          </a:ln>
        </p:spPr>
      </p:pic>
      <p:sp>
        <p:nvSpPr>
          <p:cNvPr id="562" name="Google Shape;562;p31"/>
          <p:cNvSpPr/>
          <p:nvPr/>
        </p:nvSpPr>
        <p:spPr>
          <a:xfrm>
            <a:off x="8536763" y="2702839"/>
            <a:ext cx="2396810" cy="5846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199" b="1">
                <a:solidFill>
                  <a:srgbClr val="3F3F3F"/>
                </a:solidFill>
                <a:latin typeface="Comic Sans MS"/>
                <a:ea typeface="Comic Sans MS"/>
                <a:cs typeface="Comic Sans MS"/>
                <a:sym typeface="Comic Sans MS"/>
              </a:rPr>
              <a:t>My Friends</a:t>
            </a:r>
            <a:endParaRPr sz="2399">
              <a:solidFill>
                <a:srgbClr val="000000"/>
              </a:solidFill>
              <a:latin typeface="Arial"/>
              <a:ea typeface="Arial"/>
              <a:cs typeface="Arial"/>
              <a:sym typeface="Arial"/>
            </a:endParaRPr>
          </a:p>
        </p:txBody>
      </p:sp>
      <p:pic>
        <p:nvPicPr>
          <p:cNvPr id="563" name="Google Shape;563;p31"/>
          <p:cNvPicPr preferRelativeResize="0"/>
          <p:nvPr/>
        </p:nvPicPr>
        <p:blipFill rotWithShape="1">
          <a:blip r:embed="rId5">
            <a:alphaModFix/>
          </a:blip>
          <a:srcRect/>
          <a:stretch/>
        </p:blipFill>
        <p:spPr>
          <a:xfrm>
            <a:off x="8814797" y="3247579"/>
            <a:ext cx="1838569" cy="2937115"/>
          </a:xfrm>
          <a:prstGeom prst="rect">
            <a:avLst/>
          </a:prstGeom>
          <a:noFill/>
          <a:ln>
            <a:noFill/>
          </a:ln>
        </p:spPr>
      </p:pic>
      <p:sp>
        <p:nvSpPr>
          <p:cNvPr id="564" name="Google Shape;564;p31"/>
          <p:cNvSpPr txBox="1"/>
          <p:nvPr/>
        </p:nvSpPr>
        <p:spPr>
          <a:xfrm>
            <a:off x="8578471" y="6114040"/>
            <a:ext cx="2487380" cy="715814"/>
          </a:xfrm>
          <a:prstGeom prst="rect">
            <a:avLst/>
          </a:prstGeom>
          <a:noFill/>
          <a:ln>
            <a:noFill/>
          </a:ln>
        </p:spPr>
        <p:txBody>
          <a:bodyPr spcFirstLastPara="1" wrap="square" lIns="121850" tIns="121850" rIns="121850" bIns="121850" anchor="t" anchorCtr="0">
            <a:noAutofit/>
          </a:bodyPr>
          <a:lstStyle/>
          <a:p>
            <a:pPr marL="0" marR="0" lvl="0" indent="0" algn="ctr" rtl="0">
              <a:spcBef>
                <a:spcPts val="0"/>
              </a:spcBef>
              <a:spcAft>
                <a:spcPts val="0"/>
              </a:spcAft>
              <a:buNone/>
            </a:pPr>
            <a:r>
              <a:rPr lang="en-US" sz="3199" b="1">
                <a:solidFill>
                  <a:srgbClr val="3F3F3F"/>
                </a:solidFill>
                <a:latin typeface="Comic Sans MS"/>
                <a:ea typeface="Comic Sans MS"/>
                <a:cs typeface="Comic Sans MS"/>
                <a:sym typeface="Comic Sans MS"/>
              </a:rPr>
              <a:t>Animals</a:t>
            </a:r>
            <a:endParaRPr sz="3199" b="1">
              <a:solidFill>
                <a:srgbClr val="3F3F3F"/>
              </a:solidFill>
              <a:latin typeface="Comic Sans MS"/>
              <a:ea typeface="Comic Sans MS"/>
              <a:cs typeface="Comic Sans MS"/>
              <a:sym typeface="Comic Sans M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32"/>
          <p:cNvSpPr txBox="1">
            <a:spLocks noGrp="1"/>
          </p:cNvSpPr>
          <p:nvPr>
            <p:ph type="ctrTitle" idx="4294967295"/>
          </p:nvPr>
        </p:nvSpPr>
        <p:spPr>
          <a:xfrm>
            <a:off x="1129223" y="179962"/>
            <a:ext cx="5407526" cy="2012953"/>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7998" b="1" i="0" u="none" strike="noStrike" cap="none">
                <a:solidFill>
                  <a:srgbClr val="FFFFFF"/>
                </a:solidFill>
                <a:latin typeface="Comic Sans MS"/>
                <a:ea typeface="Comic Sans MS"/>
                <a:cs typeface="Comic Sans MS"/>
                <a:sym typeface="Comic Sans MS"/>
              </a:rPr>
              <a:t>I like...</a:t>
            </a:r>
            <a:endParaRPr sz="7998" b="1"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i="0" u="none" strike="noStrike" cap="none">
              <a:solidFill>
                <a:srgbClr val="FFFFFF"/>
              </a:solidFill>
              <a:latin typeface="Comic Sans MS"/>
              <a:ea typeface="Comic Sans MS"/>
              <a:cs typeface="Comic Sans MS"/>
              <a:sym typeface="Comic Sans MS"/>
            </a:endParaRPr>
          </a:p>
        </p:txBody>
      </p:sp>
      <p:pic>
        <p:nvPicPr>
          <p:cNvPr id="570" name="Google Shape;570;p32"/>
          <p:cNvPicPr preferRelativeResize="0"/>
          <p:nvPr/>
        </p:nvPicPr>
        <p:blipFill rotWithShape="1">
          <a:blip r:embed="rId3">
            <a:alphaModFix/>
          </a:blip>
          <a:srcRect/>
          <a:stretch/>
        </p:blipFill>
        <p:spPr>
          <a:xfrm>
            <a:off x="5434725" y="336800"/>
            <a:ext cx="4886200" cy="3838250"/>
          </a:xfrm>
          <a:prstGeom prst="rect">
            <a:avLst/>
          </a:prstGeom>
          <a:noFill/>
          <a:ln>
            <a:noFill/>
          </a:ln>
        </p:spPr>
      </p:pic>
      <p:sp>
        <p:nvSpPr>
          <p:cNvPr id="571" name="Google Shape;571;p32"/>
          <p:cNvSpPr txBox="1"/>
          <p:nvPr/>
        </p:nvSpPr>
        <p:spPr>
          <a:xfrm>
            <a:off x="6634135" y="4175050"/>
            <a:ext cx="2487380" cy="715814"/>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en-US" sz="2399" b="1" dirty="0">
                <a:solidFill>
                  <a:srgbClr val="3F3F3F"/>
                </a:solidFill>
                <a:latin typeface="Comic Sans MS"/>
                <a:ea typeface="Comic Sans MS"/>
                <a:cs typeface="Comic Sans MS"/>
                <a:sym typeface="Comic Sans MS"/>
              </a:rPr>
              <a:t>Gourmet Food </a:t>
            </a:r>
            <a:endParaRPr sz="2399" dirty="0">
              <a:solidFill>
                <a:srgbClr val="3F3F3F"/>
              </a:solidFill>
              <a:latin typeface="Arial"/>
              <a:ea typeface="Arial"/>
              <a:cs typeface="Arial"/>
              <a:sym typeface="Arial"/>
            </a:endParaRPr>
          </a:p>
        </p:txBody>
      </p:sp>
      <p:sp>
        <p:nvSpPr>
          <p:cNvPr id="572" name="Google Shape;572;p32"/>
          <p:cNvSpPr txBox="1"/>
          <p:nvPr/>
        </p:nvSpPr>
        <p:spPr>
          <a:xfrm>
            <a:off x="1129223" y="5359672"/>
            <a:ext cx="9549106" cy="2012953"/>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5865" b="1" i="0" u="none" strike="noStrike" cap="none">
                <a:solidFill>
                  <a:srgbClr val="2C2C2C"/>
                </a:solidFill>
                <a:latin typeface="Comic Sans MS"/>
                <a:ea typeface="Comic Sans MS"/>
                <a:cs typeface="Comic Sans MS"/>
                <a:sym typeface="Comic Sans MS"/>
              </a:rPr>
              <a:t>What do you like? </a:t>
            </a:r>
            <a:endParaRPr/>
          </a:p>
          <a:p>
            <a:pPr marL="0" marR="0" lvl="0" indent="0" algn="l" rtl="0">
              <a:lnSpc>
                <a:spcPct val="100000"/>
              </a:lnSpc>
              <a:spcBef>
                <a:spcPts val="0"/>
              </a:spcBef>
              <a:spcAft>
                <a:spcPts val="0"/>
              </a:spcAft>
              <a:buClr>
                <a:srgbClr val="000000"/>
              </a:buClr>
              <a:buSzPts val="2800"/>
              <a:buFont typeface="Arial"/>
              <a:buNone/>
            </a:pPr>
            <a:endParaRPr sz="5865" b="1" i="0" u="none" strike="noStrike" cap="none">
              <a:solidFill>
                <a:srgbClr val="2C2C2C"/>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800"/>
              <a:buFont typeface="Arial"/>
              <a:buNone/>
            </a:pPr>
            <a:endParaRPr sz="5865" b="1" i="0" u="none" strike="noStrike" cap="none">
              <a:solidFill>
                <a:srgbClr val="2C2C2C"/>
              </a:solidFill>
              <a:latin typeface="Comic Sans MS"/>
              <a:ea typeface="Comic Sans MS"/>
              <a:cs typeface="Comic Sans MS"/>
              <a:sym typeface="Comic Sans M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33"/>
          <p:cNvSpPr txBox="1">
            <a:spLocks noGrp="1"/>
          </p:cNvSpPr>
          <p:nvPr>
            <p:ph type="ctrTitle" idx="4294967295"/>
          </p:nvPr>
        </p:nvSpPr>
        <p:spPr>
          <a:xfrm>
            <a:off x="855183" y="429893"/>
            <a:ext cx="9704672" cy="1716353"/>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7998" b="1" i="0" u="none" strike="noStrike" cap="none">
                <a:solidFill>
                  <a:srgbClr val="3F3F3F"/>
                </a:solidFill>
                <a:latin typeface="Comic Sans MS"/>
                <a:ea typeface="Comic Sans MS"/>
                <a:cs typeface="Comic Sans MS"/>
                <a:sym typeface="Comic Sans MS"/>
              </a:rPr>
              <a:t>My hobbies are...</a:t>
            </a:r>
            <a:endParaRPr sz="7998" b="1" i="0" u="none" strike="noStrike" cap="none">
              <a:solidFill>
                <a:srgbClr val="3F3F3F"/>
              </a:solidFill>
              <a:latin typeface="Comic Sans MS"/>
              <a:ea typeface="Comic Sans MS"/>
              <a:cs typeface="Comic Sans MS"/>
              <a:sym typeface="Comic Sans MS"/>
            </a:endParaRPr>
          </a:p>
        </p:txBody>
      </p:sp>
      <p:pic>
        <p:nvPicPr>
          <p:cNvPr id="578" name="Google Shape;578;p33"/>
          <p:cNvPicPr preferRelativeResize="0"/>
          <p:nvPr/>
        </p:nvPicPr>
        <p:blipFill rotWithShape="1">
          <a:blip r:embed="rId3">
            <a:alphaModFix/>
          </a:blip>
          <a:srcRect/>
          <a:stretch/>
        </p:blipFill>
        <p:spPr>
          <a:xfrm>
            <a:off x="4864661" y="1927076"/>
            <a:ext cx="2877921" cy="4627543"/>
          </a:xfrm>
          <a:prstGeom prst="rect">
            <a:avLst/>
          </a:prstGeom>
          <a:ln>
            <a:noFill/>
          </a:ln>
          <a:effectLst>
            <a:softEdge rad="112500"/>
          </a:effectLst>
        </p:spPr>
      </p:pic>
      <p:pic>
        <p:nvPicPr>
          <p:cNvPr id="579" name="Google Shape;579;p33"/>
          <p:cNvPicPr preferRelativeResize="0"/>
          <p:nvPr/>
        </p:nvPicPr>
        <p:blipFill rotWithShape="1">
          <a:blip r:embed="rId4">
            <a:alphaModFix/>
          </a:blip>
          <a:srcRect l="48549" r="15161" b="3482"/>
          <a:stretch/>
        </p:blipFill>
        <p:spPr>
          <a:xfrm>
            <a:off x="8239446" y="1829143"/>
            <a:ext cx="3094195" cy="4627543"/>
          </a:xfrm>
          <a:prstGeom prst="rect">
            <a:avLst/>
          </a:prstGeom>
          <a:ln>
            <a:noFill/>
          </a:ln>
          <a:effectLst>
            <a:softEdge rad="112500"/>
          </a:effectLst>
        </p:spPr>
      </p:pic>
      <p:pic>
        <p:nvPicPr>
          <p:cNvPr id="580" name="Google Shape;580;p33"/>
          <p:cNvPicPr preferRelativeResize="0"/>
          <p:nvPr/>
        </p:nvPicPr>
        <p:blipFill rotWithShape="1">
          <a:blip r:embed="rId5">
            <a:alphaModFix/>
          </a:blip>
          <a:srcRect b="17419"/>
          <a:stretch/>
        </p:blipFill>
        <p:spPr>
          <a:xfrm>
            <a:off x="935664" y="1829142"/>
            <a:ext cx="3212469" cy="482341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34"/>
          <p:cNvSpPr txBox="1">
            <a:spLocks noGrp="1"/>
          </p:cNvSpPr>
          <p:nvPr>
            <p:ph type="ctrTitle" idx="4294967295"/>
          </p:nvPr>
        </p:nvSpPr>
        <p:spPr>
          <a:xfrm>
            <a:off x="847779" y="655122"/>
            <a:ext cx="10493267" cy="4078138"/>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7998" b="1" i="0" u="none" strike="noStrike" cap="none">
                <a:solidFill>
                  <a:srgbClr val="3B3B3B"/>
                </a:solidFill>
                <a:latin typeface="Comic Sans MS"/>
                <a:ea typeface="Comic Sans MS"/>
                <a:cs typeface="Comic Sans MS"/>
                <a:sym typeface="Comic Sans MS"/>
              </a:rPr>
              <a:t>I want to be</a:t>
            </a:r>
            <a:r>
              <a:rPr lang="en-US" sz="7998" b="1">
                <a:solidFill>
                  <a:srgbClr val="3B3B3B"/>
                </a:solidFill>
                <a:latin typeface="Comic Sans MS"/>
                <a:ea typeface="Comic Sans MS"/>
                <a:cs typeface="Comic Sans MS"/>
                <a:sym typeface="Comic Sans MS"/>
              </a:rPr>
              <a:t>…</a:t>
            </a:r>
            <a:endParaRPr sz="7998" b="1">
              <a:solidFill>
                <a:srgbClr val="3B3B3B"/>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a:solidFill>
                <a:srgbClr val="3B3B3B"/>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r>
              <a:rPr lang="en-US" sz="7998" b="1">
                <a:solidFill>
                  <a:srgbClr val="3B3B3B"/>
                </a:solidFill>
                <a:latin typeface="Comic Sans MS"/>
                <a:ea typeface="Comic Sans MS"/>
                <a:cs typeface="Comic Sans MS"/>
                <a:sym typeface="Comic Sans MS"/>
              </a:rPr>
              <a:t>an artist.</a:t>
            </a:r>
            <a:endParaRPr sz="7998" b="1">
              <a:solidFill>
                <a:srgbClr val="3B3B3B"/>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i="0" u="none" strike="noStrike" cap="none">
              <a:solidFill>
                <a:srgbClr val="3B3B3B"/>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i="0" u="none" strike="noStrike" cap="none">
              <a:solidFill>
                <a:srgbClr val="3B3B3B"/>
              </a:solidFill>
              <a:latin typeface="Comic Sans MS"/>
              <a:ea typeface="Comic Sans MS"/>
              <a:cs typeface="Comic Sans MS"/>
              <a:sym typeface="Comic Sans MS"/>
            </a:endParaRPr>
          </a:p>
        </p:txBody>
      </p:sp>
      <p:pic>
        <p:nvPicPr>
          <p:cNvPr id="586" name="Google Shape;586;p34"/>
          <p:cNvPicPr preferRelativeResize="0"/>
          <p:nvPr/>
        </p:nvPicPr>
        <p:blipFill>
          <a:blip r:embed="rId3">
            <a:alphaModFix/>
          </a:blip>
          <a:stretch>
            <a:fillRect/>
          </a:stretch>
        </p:blipFill>
        <p:spPr>
          <a:xfrm>
            <a:off x="4952255" y="4944684"/>
            <a:ext cx="1826231" cy="13859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87" name="Google Shape;587;p34"/>
          <p:cNvPicPr preferRelativeResize="0"/>
          <p:nvPr/>
        </p:nvPicPr>
        <p:blipFill>
          <a:blip r:embed="rId4">
            <a:alphaModFix/>
          </a:blip>
          <a:stretch>
            <a:fillRect/>
          </a:stretch>
        </p:blipFill>
        <p:spPr>
          <a:xfrm>
            <a:off x="7606714" y="3918152"/>
            <a:ext cx="3838922" cy="262392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3402ef813c_1_15"/>
          <p:cNvSpPr/>
          <p:nvPr/>
        </p:nvSpPr>
        <p:spPr>
          <a:xfrm>
            <a:off x="3358108" y="620688"/>
            <a:ext cx="6195300" cy="769200"/>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en-US" sz="4399" b="1">
                <a:solidFill>
                  <a:srgbClr val="000000"/>
                </a:solidFill>
                <a:latin typeface="Times New Roman"/>
                <a:ea typeface="Times New Roman"/>
                <a:cs typeface="Times New Roman"/>
                <a:sym typeface="Times New Roman"/>
              </a:rPr>
              <a:t>Beach Ball Introductions</a:t>
            </a:r>
            <a:endParaRPr/>
          </a:p>
        </p:txBody>
      </p:sp>
      <p:pic>
        <p:nvPicPr>
          <p:cNvPr id="593" name="Google Shape;593;g3402ef813c_1_15"/>
          <p:cNvPicPr preferRelativeResize="0"/>
          <p:nvPr/>
        </p:nvPicPr>
        <p:blipFill rotWithShape="1">
          <a:blip r:embed="rId3">
            <a:alphaModFix/>
          </a:blip>
          <a:srcRect/>
          <a:stretch/>
        </p:blipFill>
        <p:spPr>
          <a:xfrm>
            <a:off x="2635211" y="1701806"/>
            <a:ext cx="6918426" cy="4215920"/>
          </a:xfrm>
          <a:prstGeom prst="rect">
            <a:avLst/>
          </a:prstGeom>
          <a:noFill/>
          <a:ln>
            <a:noFill/>
          </a:ln>
        </p:spPr>
      </p:pic>
      <p:sp>
        <p:nvSpPr>
          <p:cNvPr id="594" name="Google Shape;594;g3402ef813c_1_15"/>
          <p:cNvSpPr/>
          <p:nvPr/>
        </p:nvSpPr>
        <p:spPr>
          <a:xfrm>
            <a:off x="2422004" y="6426127"/>
            <a:ext cx="7344900" cy="261600"/>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r>
              <a:rPr lang="en-US" sz="1100" u="sng">
                <a:solidFill>
                  <a:schemeClr val="dk1"/>
                </a:solidFill>
                <a:latin typeface="Calibri"/>
                <a:ea typeface="Calibri"/>
                <a:cs typeface="Calibri"/>
                <a:sym typeface="Calibri"/>
                <a:hlinkClick r:id="rId4"/>
              </a:rPr>
              <a:t>https://www.scholastic.com/teachers/blog-posts/genia-connell/10-fun-back-school-activities-and-icebreakers/</a:t>
            </a:r>
            <a:endParaRPr sz="11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g3402ef813c_1_9">
            <a:hlinkClick r:id="rId3"/>
          </p:cNvPr>
          <p:cNvPicPr preferRelativeResize="0"/>
          <p:nvPr/>
        </p:nvPicPr>
        <p:blipFill rotWithShape="1">
          <a:blip r:embed="rId4">
            <a:alphaModFix/>
          </a:blip>
          <a:srcRect/>
          <a:stretch/>
        </p:blipFill>
        <p:spPr>
          <a:xfrm>
            <a:off x="3214092" y="-7151"/>
            <a:ext cx="5309765" cy="6865150"/>
          </a:xfrm>
          <a:prstGeom prst="rect">
            <a:avLst/>
          </a:prstGeom>
          <a:noFill/>
          <a:ln>
            <a:noFill/>
          </a:ln>
        </p:spPr>
      </p:pic>
      <p:sp>
        <p:nvSpPr>
          <p:cNvPr id="2" name="Rectangle 1"/>
          <p:cNvSpPr/>
          <p:nvPr/>
        </p:nvSpPr>
        <p:spPr>
          <a:xfrm>
            <a:off x="8523857" y="6294357"/>
            <a:ext cx="3486852" cy="307777"/>
          </a:xfrm>
          <a:prstGeom prst="rect">
            <a:avLst/>
          </a:prstGeom>
        </p:spPr>
        <p:txBody>
          <a:bodyPr wrap="none">
            <a:spAutoFit/>
          </a:bodyPr>
          <a:lstStyle/>
          <a:p>
            <a:r>
              <a:rPr lang="en-US">
                <a:hlinkClick r:id="rId5"/>
              </a:rPr>
              <a:t>https://wordwall.net/resource/354397/dice</a:t>
            </a: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8"/>
          <p:cNvSpPr txBox="1">
            <a:spLocks noGrp="1"/>
          </p:cNvSpPr>
          <p:nvPr>
            <p:ph type="ctrTitle" idx="4294967295"/>
          </p:nvPr>
        </p:nvSpPr>
        <p:spPr>
          <a:xfrm>
            <a:off x="562165" y="801493"/>
            <a:ext cx="6937895" cy="1388438"/>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8798" b="1" i="0" u="none" strike="noStrike" cap="none">
                <a:solidFill>
                  <a:srgbClr val="FFFFFF"/>
                </a:solidFill>
                <a:latin typeface="Comic Sans MS"/>
                <a:ea typeface="Comic Sans MS"/>
                <a:cs typeface="Comic Sans MS"/>
                <a:sym typeface="Comic Sans MS"/>
              </a:rPr>
              <a:t>I hope...</a:t>
            </a:r>
            <a:endParaRPr sz="8798" b="1"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i="0" u="none" strike="noStrike" cap="none">
              <a:solidFill>
                <a:srgbClr val="FFFFFF"/>
              </a:solidFill>
              <a:latin typeface="Comic Sans MS"/>
              <a:ea typeface="Comic Sans MS"/>
              <a:cs typeface="Comic Sans MS"/>
              <a:sym typeface="Comic Sans MS"/>
            </a:endParaRPr>
          </a:p>
        </p:txBody>
      </p:sp>
      <p:sp>
        <p:nvSpPr>
          <p:cNvPr id="605" name="Google Shape;605;p38"/>
          <p:cNvSpPr txBox="1">
            <a:spLocks noGrp="1"/>
          </p:cNvSpPr>
          <p:nvPr>
            <p:ph type="ctrTitle" idx="4294967295"/>
          </p:nvPr>
        </p:nvSpPr>
        <p:spPr>
          <a:xfrm>
            <a:off x="650630" y="4884326"/>
            <a:ext cx="11154836" cy="1388438"/>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5332" b="1" i="0" u="none" strike="noStrike" cap="none">
                <a:solidFill>
                  <a:srgbClr val="262626"/>
                </a:solidFill>
                <a:latin typeface="Comic Sans MS"/>
                <a:ea typeface="Comic Sans MS"/>
                <a:cs typeface="Comic Sans MS"/>
                <a:sym typeface="Comic Sans MS"/>
              </a:rPr>
              <a:t>We have a great year together!</a:t>
            </a:r>
            <a:endParaRPr sz="5332" b="1" i="0" u="none" strike="noStrike" cap="none">
              <a:solidFill>
                <a:srgbClr val="262626"/>
              </a:solidFill>
              <a:latin typeface="Comic Sans MS"/>
              <a:ea typeface="Comic Sans MS"/>
              <a:cs typeface="Comic Sans MS"/>
              <a:sym typeface="Comic Sans M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609"/>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24236" y="0"/>
            <a:ext cx="9741530" cy="680747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159830" y="1086928"/>
            <a:ext cx="11761875" cy="4109228"/>
          </a:xfrm>
          <a:prstGeom prst="rect">
            <a:avLst/>
          </a:prstGeom>
        </p:spPr>
      </p:pic>
    </p:spTree>
    <p:extLst>
      <p:ext uri="{BB962C8B-B14F-4D97-AF65-F5344CB8AC3E}">
        <p14:creationId xmlns:p14="http://schemas.microsoft.com/office/powerpoint/2010/main" val="1963119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38"/>
        <p:cNvGrpSpPr/>
        <p:nvPr/>
      </p:nvGrpSpPr>
      <p:grpSpPr>
        <a:xfrm>
          <a:off x="0" y="0"/>
          <a:ext cx="0" cy="0"/>
          <a:chOff x="0" y="0"/>
          <a:chExt cx="0" cy="0"/>
        </a:xfrm>
      </p:grpSpPr>
      <p:pic>
        <p:nvPicPr>
          <p:cNvPr id="339" name="Google Shape;339;p2"/>
          <p:cNvPicPr preferRelativeResize="0"/>
          <p:nvPr/>
        </p:nvPicPr>
        <p:blipFill rotWithShape="1">
          <a:blip r:embed="rId3">
            <a:alphaModFix/>
          </a:blip>
          <a:srcRect/>
          <a:stretch/>
        </p:blipFill>
        <p:spPr>
          <a:xfrm>
            <a:off x="2230131" y="2622562"/>
            <a:ext cx="7434830" cy="3658031"/>
          </a:xfrm>
          <a:prstGeom prst="rect">
            <a:avLst/>
          </a:prstGeom>
          <a:noFill/>
          <a:ln>
            <a:noFill/>
          </a:ln>
        </p:spPr>
      </p:pic>
      <p:sp>
        <p:nvSpPr>
          <p:cNvPr id="340" name="Google Shape;340;p2"/>
          <p:cNvSpPr txBox="1"/>
          <p:nvPr/>
        </p:nvSpPr>
        <p:spPr>
          <a:xfrm>
            <a:off x="4006180" y="908720"/>
            <a:ext cx="3882731" cy="7692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u="none" strike="noStrike" cap="none">
                <a:solidFill>
                  <a:srgbClr val="000000"/>
                </a:solidFill>
                <a:latin typeface="Times New Roman"/>
                <a:ea typeface="Times New Roman"/>
                <a:cs typeface="Times New Roman"/>
                <a:sym typeface="Times New Roman"/>
              </a:rPr>
              <a:t>MITF Survey</a:t>
            </a:r>
            <a:endParaRPr sz="4800" b="1" i="0" u="none" strike="noStrike" cap="none">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43"/>
          <p:cNvSpPr/>
          <p:nvPr/>
        </p:nvSpPr>
        <p:spPr>
          <a:xfrm>
            <a:off x="1199071" y="226976"/>
            <a:ext cx="10229402"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dirty="0">
                <a:solidFill>
                  <a:srgbClr val="FE9200"/>
                </a:solidFill>
                <a:effectLst>
                  <a:outerShdw blurRad="38100" dist="38100" dir="2700000" algn="tl">
                    <a:srgbClr val="000000">
                      <a:alpha val="43137"/>
                    </a:srgbClr>
                  </a:outerShdw>
                </a:effectLst>
                <a:latin typeface="Sorts Mill Goudy"/>
                <a:ea typeface="Sorts Mill Goudy"/>
                <a:cs typeface="Sorts Mill Goudy"/>
                <a:sym typeface="Sorts Mill Goudy"/>
              </a:rPr>
              <a:t>We wish you good luck !</a:t>
            </a:r>
            <a:endParaRPr sz="4800" dirty="0">
              <a:solidFill>
                <a:srgbClr val="FE9200"/>
              </a:solidFill>
              <a:effectLst>
                <a:outerShdw blurRad="38100" dist="38100" dir="2700000" algn="tl">
                  <a:srgbClr val="000000">
                    <a:alpha val="43137"/>
                  </a:srgbClr>
                </a:outerShdw>
              </a:effectLst>
              <a:latin typeface="Calibri"/>
              <a:ea typeface="Calibri"/>
              <a:cs typeface="Calibri"/>
              <a:sym typeface="Calibri"/>
            </a:endParaRPr>
          </a:p>
        </p:txBody>
      </p:sp>
      <p:pic>
        <p:nvPicPr>
          <p:cNvPr id="640" name="Google Shape;640;p43"/>
          <p:cNvPicPr preferRelativeResize="0"/>
          <p:nvPr/>
        </p:nvPicPr>
        <p:blipFill>
          <a:blip r:embed="rId3">
            <a:alphaModFix/>
          </a:blip>
          <a:stretch>
            <a:fillRect/>
          </a:stretch>
        </p:blipFill>
        <p:spPr>
          <a:xfrm>
            <a:off x="3676860" y="1427264"/>
            <a:ext cx="4800600" cy="2886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4"/>
          <a:stretch>
            <a:fillRect/>
          </a:stretch>
        </p:blipFill>
        <p:spPr>
          <a:xfrm>
            <a:off x="4376646" y="4699117"/>
            <a:ext cx="3249106" cy="201156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44"/>
        <p:cNvGrpSpPr/>
        <p:nvPr/>
      </p:nvGrpSpPr>
      <p:grpSpPr>
        <a:xfrm>
          <a:off x="0" y="0"/>
          <a:ext cx="0" cy="0"/>
          <a:chOff x="0" y="0"/>
          <a:chExt cx="0" cy="0"/>
        </a:xfrm>
      </p:grpSpPr>
      <p:pic>
        <p:nvPicPr>
          <p:cNvPr id="345" name="Google Shape;345;p3"/>
          <p:cNvPicPr preferRelativeResize="0"/>
          <p:nvPr/>
        </p:nvPicPr>
        <p:blipFill rotWithShape="1">
          <a:blip r:embed="rId3">
            <a:alphaModFix/>
          </a:blip>
          <a:srcRect/>
          <a:stretch/>
        </p:blipFill>
        <p:spPr>
          <a:xfrm>
            <a:off x="2238795" y="21249"/>
            <a:ext cx="8261697" cy="6357405"/>
          </a:xfrm>
          <a:prstGeom prst="rect">
            <a:avLst/>
          </a:prstGeom>
          <a:noFill/>
          <a:ln>
            <a:noFill/>
          </a:ln>
        </p:spPr>
      </p:pic>
      <p:pic>
        <p:nvPicPr>
          <p:cNvPr id="346" name="Google Shape;346;p3"/>
          <p:cNvPicPr preferRelativeResize="0"/>
          <p:nvPr/>
        </p:nvPicPr>
        <p:blipFill rotWithShape="1">
          <a:blip r:embed="rId4">
            <a:alphaModFix/>
          </a:blip>
          <a:srcRect/>
          <a:stretch/>
        </p:blipFill>
        <p:spPr>
          <a:xfrm>
            <a:off x="10165305" y="5900202"/>
            <a:ext cx="2023520" cy="956906"/>
          </a:xfrm>
          <a:prstGeom prst="rect">
            <a:avLst/>
          </a:prstGeom>
          <a:noFill/>
          <a:ln>
            <a:noFill/>
          </a:ln>
        </p:spPr>
      </p:pic>
      <p:sp>
        <p:nvSpPr>
          <p:cNvPr id="347" name="Google Shape;347;p3"/>
          <p:cNvSpPr txBox="1"/>
          <p:nvPr/>
        </p:nvSpPr>
        <p:spPr>
          <a:xfrm>
            <a:off x="6369644" y="4465946"/>
            <a:ext cx="992799" cy="461545"/>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en-US" sz="2399" b="0" i="0" u="none" strike="noStrike" cap="none">
                <a:solidFill>
                  <a:srgbClr val="000000"/>
                </a:solidFill>
                <a:latin typeface="Calibri"/>
                <a:ea typeface="Calibri"/>
                <a:cs typeface="Calibri"/>
                <a:sym typeface="Calibri"/>
              </a:rPr>
              <a:t>Level</a:t>
            </a:r>
            <a:endParaRPr sz="2399" b="0" i="0" u="none" strike="noStrike" cap="none">
              <a:solidFill>
                <a:srgbClr val="000000"/>
              </a:solidFill>
              <a:latin typeface="Calibri"/>
              <a:ea typeface="Calibri"/>
              <a:cs typeface="Calibri"/>
              <a:sym typeface="Calibri"/>
            </a:endParaRPr>
          </a:p>
        </p:txBody>
      </p:sp>
      <p:sp>
        <p:nvSpPr>
          <p:cNvPr id="348" name="Google Shape;348;p3"/>
          <p:cNvSpPr txBox="1"/>
          <p:nvPr/>
        </p:nvSpPr>
        <p:spPr>
          <a:xfrm>
            <a:off x="6369644" y="5067688"/>
            <a:ext cx="992799" cy="461545"/>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en-US" sz="2399" b="0" i="0" u="none" strike="noStrike" cap="none">
                <a:solidFill>
                  <a:srgbClr val="000000"/>
                </a:solidFill>
                <a:latin typeface="Calibri"/>
                <a:ea typeface="Calibri"/>
                <a:cs typeface="Calibri"/>
                <a:sym typeface="Calibri"/>
              </a:rPr>
              <a:t>Topics</a:t>
            </a:r>
            <a:endParaRPr sz="2399" b="0" i="0" u="none" strike="noStrike" cap="none">
              <a:solidFill>
                <a:srgbClr val="000000"/>
              </a:solidFill>
              <a:latin typeface="Calibri"/>
              <a:ea typeface="Calibri"/>
              <a:cs typeface="Calibri"/>
              <a:sym typeface="Calibri"/>
            </a:endParaRPr>
          </a:p>
        </p:txBody>
      </p:sp>
      <p:sp>
        <p:nvSpPr>
          <p:cNvPr id="349" name="Google Shape;349;p3"/>
          <p:cNvSpPr txBox="1"/>
          <p:nvPr/>
        </p:nvSpPr>
        <p:spPr>
          <a:xfrm>
            <a:off x="5952005" y="5669429"/>
            <a:ext cx="3253629" cy="461545"/>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en-US" sz="2399" b="0" i="0" u="none" strike="noStrike" cap="none">
                <a:solidFill>
                  <a:srgbClr val="000000"/>
                </a:solidFill>
                <a:latin typeface="Calibri"/>
                <a:ea typeface="Calibri"/>
                <a:cs typeface="Calibri"/>
                <a:sym typeface="Calibri"/>
              </a:rPr>
              <a:t>Age Groups &amp; Levels</a:t>
            </a:r>
            <a:endParaRPr sz="2399" b="0" i="0" u="none" strike="noStrike" cap="none">
              <a:solidFill>
                <a:srgbClr val="000000"/>
              </a:solidFill>
              <a:latin typeface="Calibri"/>
              <a:ea typeface="Calibri"/>
              <a:cs typeface="Calibri"/>
              <a:sym typeface="Calibri"/>
            </a:endParaRPr>
          </a:p>
        </p:txBody>
      </p:sp>
      <p:pic>
        <p:nvPicPr>
          <p:cNvPr id="350" name="Google Shape;350;p3"/>
          <p:cNvPicPr preferRelativeResize="0"/>
          <p:nvPr/>
        </p:nvPicPr>
        <p:blipFill rotWithShape="1">
          <a:blip r:embed="rId5">
            <a:alphaModFix/>
          </a:blip>
          <a:srcRect/>
          <a:stretch/>
        </p:blipFill>
        <p:spPr>
          <a:xfrm>
            <a:off x="160420" y="6425345"/>
            <a:ext cx="2078375" cy="402266"/>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54"/>
        <p:cNvGrpSpPr/>
        <p:nvPr/>
      </p:nvGrpSpPr>
      <p:grpSpPr>
        <a:xfrm>
          <a:off x="0" y="0"/>
          <a:ext cx="0" cy="0"/>
          <a:chOff x="0" y="0"/>
          <a:chExt cx="0" cy="0"/>
        </a:xfrm>
      </p:grpSpPr>
      <p:pic>
        <p:nvPicPr>
          <p:cNvPr id="355" name="Google Shape;355;p4"/>
          <p:cNvPicPr preferRelativeResize="0"/>
          <p:nvPr/>
        </p:nvPicPr>
        <p:blipFill rotWithShape="1">
          <a:blip r:embed="rId3">
            <a:alphaModFix/>
          </a:blip>
          <a:srcRect b="25646"/>
          <a:stretch/>
        </p:blipFill>
        <p:spPr>
          <a:xfrm>
            <a:off x="2061964" y="2132856"/>
            <a:ext cx="8280920" cy="4329178"/>
          </a:xfrm>
          <a:prstGeom prst="rect">
            <a:avLst/>
          </a:prstGeom>
          <a:noFill/>
          <a:ln>
            <a:noFill/>
          </a:ln>
        </p:spPr>
      </p:pic>
      <p:sp>
        <p:nvSpPr>
          <p:cNvPr id="356" name="Google Shape;356;p4"/>
          <p:cNvSpPr txBox="1"/>
          <p:nvPr/>
        </p:nvSpPr>
        <p:spPr>
          <a:xfrm>
            <a:off x="1773932" y="548680"/>
            <a:ext cx="7919591" cy="12615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999" b="1" i="0" u="none" strike="noStrike" cap="none">
                <a:solidFill>
                  <a:srgbClr val="000000"/>
                </a:solidFill>
                <a:latin typeface="Times New Roman"/>
                <a:ea typeface="Times New Roman"/>
                <a:cs typeface="Times New Roman"/>
                <a:sym typeface="Times New Roman"/>
              </a:rPr>
              <a:t>FORUM </a:t>
            </a:r>
            <a:endParaRPr/>
          </a:p>
          <a:p>
            <a:pPr marL="0" marR="0" lvl="0" indent="0" algn="ctr" rtl="0">
              <a:spcBef>
                <a:spcPts val="0"/>
              </a:spcBef>
              <a:spcAft>
                <a:spcPts val="0"/>
              </a:spcAft>
              <a:buNone/>
            </a:pPr>
            <a:r>
              <a:rPr lang="en-US" sz="3599" b="1" i="0" u="none" strike="noStrike" cap="none">
                <a:solidFill>
                  <a:srgbClr val="000000"/>
                </a:solidFill>
                <a:latin typeface="Times New Roman"/>
                <a:ea typeface="Times New Roman"/>
                <a:cs typeface="Times New Roman"/>
                <a:sym typeface="Times New Roman"/>
              </a:rPr>
              <a:t>FELLOWS COMMUNITY</a:t>
            </a:r>
            <a:endParaRPr sz="3599" b="1" i="0" u="none" strike="noStrike" cap="none">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60"/>
        <p:cNvGrpSpPr/>
        <p:nvPr/>
      </p:nvGrpSpPr>
      <p:grpSpPr>
        <a:xfrm>
          <a:off x="0" y="0"/>
          <a:ext cx="0" cy="0"/>
          <a:chOff x="0" y="0"/>
          <a:chExt cx="0" cy="0"/>
        </a:xfrm>
      </p:grpSpPr>
      <p:pic>
        <p:nvPicPr>
          <p:cNvPr id="361" name="Google Shape;361;p5"/>
          <p:cNvPicPr preferRelativeResize="0"/>
          <p:nvPr/>
        </p:nvPicPr>
        <p:blipFill rotWithShape="1">
          <a:blip r:embed="rId3">
            <a:alphaModFix/>
          </a:blip>
          <a:srcRect/>
          <a:stretch/>
        </p:blipFill>
        <p:spPr>
          <a:xfrm>
            <a:off x="3550979" y="3429000"/>
            <a:ext cx="3428107" cy="3428107"/>
          </a:xfrm>
          <a:prstGeom prst="rect">
            <a:avLst/>
          </a:prstGeom>
          <a:noFill/>
          <a:ln>
            <a:noFill/>
          </a:ln>
        </p:spPr>
      </p:pic>
      <p:sp>
        <p:nvSpPr>
          <p:cNvPr id="362" name="Google Shape;362;p5"/>
          <p:cNvSpPr/>
          <p:nvPr/>
        </p:nvSpPr>
        <p:spPr>
          <a:xfrm rot="1027885">
            <a:off x="5695865" y="1631499"/>
            <a:ext cx="6362737" cy="2868228"/>
          </a:xfrm>
          <a:prstGeom prst="wedgeEllipseCallout">
            <a:avLst>
              <a:gd name="adj1" fmla="val -31914"/>
              <a:gd name="adj2" fmla="val 76031"/>
            </a:avLst>
          </a:prstGeom>
          <a:solidFill>
            <a:srgbClr val="99FF66"/>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99" b="0" i="0" u="none" strike="noStrike" cap="none">
                <a:solidFill>
                  <a:srgbClr val="000000"/>
                </a:solidFill>
                <a:latin typeface="Calibri"/>
                <a:ea typeface="Calibri"/>
                <a:cs typeface="Calibri"/>
                <a:sym typeface="Calibri"/>
              </a:rPr>
              <a:t>A catalogue of words in Hebrew which are helpful for teaching non English speakers in the classroom ie- study, listen, sit, important, stand sit etc…</a:t>
            </a:r>
            <a:endParaRPr sz="2799" b="0" i="0" u="none" strike="noStrike" cap="none">
              <a:solidFill>
                <a:srgbClr val="000000"/>
              </a:solidFill>
              <a:latin typeface="Calibri"/>
              <a:ea typeface="Calibri"/>
              <a:cs typeface="Calibri"/>
              <a:sym typeface="Calibri"/>
            </a:endParaRPr>
          </a:p>
        </p:txBody>
      </p:sp>
      <p:sp>
        <p:nvSpPr>
          <p:cNvPr id="363" name="Google Shape;363;p5"/>
          <p:cNvSpPr/>
          <p:nvPr/>
        </p:nvSpPr>
        <p:spPr>
          <a:xfrm rot="-701540">
            <a:off x="110153" y="3752210"/>
            <a:ext cx="4119186" cy="1508859"/>
          </a:xfrm>
          <a:prstGeom prst="wedgeEllipseCallout">
            <a:avLst>
              <a:gd name="adj1" fmla="val -19648"/>
              <a:gd name="adj2" fmla="val 112667"/>
            </a:avLst>
          </a:prstGeom>
          <a:solidFill>
            <a:srgbClr val="F6C374"/>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99" b="0" i="0" u="none" strike="noStrike" cap="none">
                <a:solidFill>
                  <a:srgbClr val="000000"/>
                </a:solidFill>
                <a:latin typeface="Calibri"/>
                <a:ea typeface="Calibri"/>
                <a:cs typeface="Calibri"/>
                <a:sym typeface="Calibri"/>
              </a:rPr>
              <a:t>Have print out worksheets available </a:t>
            </a:r>
            <a:endParaRPr/>
          </a:p>
        </p:txBody>
      </p:sp>
      <p:sp>
        <p:nvSpPr>
          <p:cNvPr id="364" name="Google Shape;364;p5"/>
          <p:cNvSpPr/>
          <p:nvPr/>
        </p:nvSpPr>
        <p:spPr>
          <a:xfrm rot="-1220588">
            <a:off x="899986" y="1757211"/>
            <a:ext cx="4865700" cy="1508859"/>
          </a:xfrm>
          <a:prstGeom prst="wedgeEllipseCallout">
            <a:avLst>
              <a:gd name="adj1" fmla="val 19342"/>
              <a:gd name="adj2" fmla="val 98986"/>
            </a:avLst>
          </a:prstGeom>
          <a:solidFill>
            <a:srgbClr val="FCEAD0"/>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99" b="0" i="0" u="none" strike="noStrike" cap="none">
                <a:solidFill>
                  <a:srgbClr val="000000"/>
                </a:solidFill>
                <a:latin typeface="Calibri"/>
                <a:ea typeface="Calibri"/>
                <a:cs typeface="Calibri"/>
                <a:sym typeface="Calibri"/>
              </a:rPr>
              <a:t>Create an open forum</a:t>
            </a:r>
            <a:endParaRPr/>
          </a:p>
        </p:txBody>
      </p:sp>
      <p:sp>
        <p:nvSpPr>
          <p:cNvPr id="365" name="Google Shape;365;p5"/>
          <p:cNvSpPr txBox="1"/>
          <p:nvPr/>
        </p:nvSpPr>
        <p:spPr>
          <a:xfrm>
            <a:off x="3646817" y="374422"/>
            <a:ext cx="3882731" cy="7692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399" b="1" i="0" u="none" strike="noStrike" cap="none">
                <a:solidFill>
                  <a:srgbClr val="000000"/>
                </a:solidFill>
                <a:latin typeface="Times New Roman"/>
                <a:ea typeface="Times New Roman"/>
                <a:cs typeface="Times New Roman"/>
                <a:sym typeface="Times New Roman"/>
              </a:rPr>
              <a:t>MITF Survey</a:t>
            </a:r>
            <a:endParaRPr sz="4399" b="1" i="0" u="none" strike="noStrike" cap="none">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369"/>
        <p:cNvGrpSpPr/>
        <p:nvPr/>
      </p:nvGrpSpPr>
      <p:grpSpPr>
        <a:xfrm>
          <a:off x="0" y="0"/>
          <a:ext cx="0" cy="0"/>
          <a:chOff x="0" y="0"/>
          <a:chExt cx="0" cy="0"/>
        </a:xfrm>
      </p:grpSpPr>
      <p:sp>
        <p:nvSpPr>
          <p:cNvPr id="370" name="Google Shape;370;p6"/>
          <p:cNvSpPr/>
          <p:nvPr/>
        </p:nvSpPr>
        <p:spPr>
          <a:xfrm rot="1027910">
            <a:off x="4167694" y="3888017"/>
            <a:ext cx="6382495" cy="2695054"/>
          </a:xfrm>
          <a:prstGeom prst="wedgeEllipseCallout">
            <a:avLst>
              <a:gd name="adj1" fmla="val -31914"/>
              <a:gd name="adj2" fmla="val 76031"/>
            </a:avLst>
          </a:prstGeom>
          <a:solidFill>
            <a:srgbClr val="D7FDF8"/>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None/>
            </a:pPr>
            <a:r>
              <a:rPr lang="en-US" sz="3199" b="0" i="0" u="none" strike="noStrike" cap="none">
                <a:solidFill>
                  <a:srgbClr val="333333"/>
                </a:solidFill>
                <a:latin typeface="Arial"/>
                <a:ea typeface="Arial"/>
                <a:cs typeface="Arial"/>
                <a:sym typeface="Arial"/>
              </a:rPr>
              <a:t>Links grouped by grammar topics </a:t>
            </a:r>
            <a:r>
              <a:rPr lang="en-US" sz="1600" b="0" i="0" u="none" strike="noStrike" cap="none">
                <a:solidFill>
                  <a:srgbClr val="333333"/>
                </a:solidFill>
                <a:latin typeface="Arial"/>
                <a:ea typeface="Arial"/>
                <a:cs typeface="Arial"/>
                <a:sym typeface="Arial"/>
              </a:rPr>
              <a:t>(i.e. present progressive, a vs. an, this vs. that)</a:t>
            </a:r>
            <a:endParaRPr sz="1600" b="0" i="0" u="none" strike="noStrike" cap="none">
              <a:solidFill>
                <a:srgbClr val="FFFFFF"/>
              </a:solidFill>
              <a:latin typeface="Calibri"/>
              <a:ea typeface="Calibri"/>
              <a:cs typeface="Calibri"/>
              <a:sym typeface="Calibri"/>
            </a:endParaRPr>
          </a:p>
        </p:txBody>
      </p:sp>
      <p:sp>
        <p:nvSpPr>
          <p:cNvPr id="371" name="Google Shape;371;p6"/>
          <p:cNvSpPr/>
          <p:nvPr/>
        </p:nvSpPr>
        <p:spPr>
          <a:xfrm rot="-818306">
            <a:off x="6825201" y="578254"/>
            <a:ext cx="5082162" cy="2335544"/>
          </a:xfrm>
          <a:prstGeom prst="wedgeEllipseCallout">
            <a:avLst>
              <a:gd name="adj1" fmla="val 2103"/>
              <a:gd name="adj2" fmla="val 111536"/>
            </a:avLst>
          </a:prstGeom>
          <a:solidFill>
            <a:srgbClr val="12C2D4"/>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None/>
            </a:pPr>
            <a:r>
              <a:rPr lang="en-US" sz="2799" b="0" i="0" u="none" strike="noStrike" cap="none">
                <a:solidFill>
                  <a:srgbClr val="333333"/>
                </a:solidFill>
                <a:latin typeface="Arial"/>
                <a:ea typeface="Arial"/>
                <a:cs typeface="Arial"/>
                <a:sym typeface="Arial"/>
              </a:rPr>
              <a:t>Make sure most activities require little props/pre planning </a:t>
            </a:r>
            <a:endParaRPr sz="2799" b="0" i="0" u="none" strike="noStrike" cap="none">
              <a:solidFill>
                <a:srgbClr val="FFFFFF"/>
              </a:solidFill>
              <a:latin typeface="Calibri"/>
              <a:ea typeface="Calibri"/>
              <a:cs typeface="Calibri"/>
              <a:sym typeface="Calibri"/>
            </a:endParaRPr>
          </a:p>
        </p:txBody>
      </p:sp>
      <p:sp>
        <p:nvSpPr>
          <p:cNvPr id="372" name="Google Shape;372;p6"/>
          <p:cNvSpPr/>
          <p:nvPr/>
        </p:nvSpPr>
        <p:spPr>
          <a:xfrm rot="-930568">
            <a:off x="152184" y="1309773"/>
            <a:ext cx="5634270" cy="2329104"/>
          </a:xfrm>
          <a:prstGeom prst="wedgeEllipseCallout">
            <a:avLst>
              <a:gd name="adj1" fmla="val 51278"/>
              <a:gd name="adj2" fmla="val 64875"/>
            </a:avLst>
          </a:prstGeom>
          <a:solidFill>
            <a:srgbClr val="B3FBF2"/>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399" b="0" i="0" u="none" strike="noStrike" cap="none">
                <a:solidFill>
                  <a:srgbClr val="000000"/>
                </a:solidFill>
                <a:latin typeface="Calibri"/>
                <a:ea typeface="Calibri"/>
                <a:cs typeface="Calibri"/>
                <a:sym typeface="Calibri"/>
              </a:rPr>
              <a:t>How to get kids to be quiet, pay attention, get other kids to go away that aren't my kids I'm teaching, interactive learning games</a:t>
            </a:r>
            <a:endParaRPr sz="3599" b="0" i="0" u="none" strike="noStrike" cap="none">
              <a:solidFill>
                <a:srgbClr val="000000"/>
              </a:solidFill>
              <a:latin typeface="Gill Sans"/>
              <a:ea typeface="Gill Sans"/>
              <a:cs typeface="Gill Sans"/>
              <a:sym typeface="Gill Sans"/>
            </a:endParaRPr>
          </a:p>
        </p:txBody>
      </p:sp>
      <p:sp>
        <p:nvSpPr>
          <p:cNvPr id="373" name="Google Shape;373;p6"/>
          <p:cNvSpPr txBox="1"/>
          <p:nvPr/>
        </p:nvSpPr>
        <p:spPr>
          <a:xfrm>
            <a:off x="3646817" y="374422"/>
            <a:ext cx="3882731" cy="7692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399" b="1" i="0" u="none" strike="noStrike" cap="none">
                <a:solidFill>
                  <a:srgbClr val="000000"/>
                </a:solidFill>
                <a:latin typeface="Times New Roman"/>
                <a:ea typeface="Times New Roman"/>
                <a:cs typeface="Times New Roman"/>
                <a:sym typeface="Times New Roman"/>
              </a:rPr>
              <a:t>MITF Survey</a:t>
            </a:r>
            <a:endParaRPr sz="4399" b="1" i="0" u="none" strike="noStrike" cap="none">
              <a:solidFill>
                <a:srgbClr val="000000"/>
              </a:solidFill>
              <a:latin typeface="Times New Roman"/>
              <a:ea typeface="Times New Roman"/>
              <a:cs typeface="Times New Roman"/>
              <a:sym typeface="Times New Roman"/>
            </a:endParaRPr>
          </a:p>
        </p:txBody>
      </p:sp>
      <p:pic>
        <p:nvPicPr>
          <p:cNvPr id="374" name="Google Shape;374;p6"/>
          <p:cNvPicPr preferRelativeResize="0"/>
          <p:nvPr/>
        </p:nvPicPr>
        <p:blipFill rotWithShape="1">
          <a:blip r:embed="rId3">
            <a:alphaModFix/>
          </a:blip>
          <a:srcRect/>
          <a:stretch/>
        </p:blipFill>
        <p:spPr>
          <a:xfrm>
            <a:off x="1029919" y="3998188"/>
            <a:ext cx="2616898" cy="277096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378"/>
        <p:cNvGrpSpPr/>
        <p:nvPr/>
      </p:nvGrpSpPr>
      <p:grpSpPr>
        <a:xfrm>
          <a:off x="0" y="0"/>
          <a:ext cx="0" cy="0"/>
          <a:chOff x="0" y="0"/>
          <a:chExt cx="0" cy="0"/>
        </a:xfrm>
      </p:grpSpPr>
      <p:sp>
        <p:nvSpPr>
          <p:cNvPr id="379" name="Google Shape;379;p7"/>
          <p:cNvSpPr/>
          <p:nvPr/>
        </p:nvSpPr>
        <p:spPr>
          <a:xfrm rot="-1135185">
            <a:off x="3064873" y="4086619"/>
            <a:ext cx="5067340" cy="1898020"/>
          </a:xfrm>
          <a:prstGeom prst="wedgeEllipseCallout">
            <a:avLst>
              <a:gd name="adj1" fmla="val 37089"/>
              <a:gd name="adj2" fmla="val 93252"/>
            </a:avLst>
          </a:prstGeom>
          <a:solidFill>
            <a:srgbClr val="C7E4F6"/>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199" b="0" i="0" u="none" strike="noStrike" cap="none">
                <a:solidFill>
                  <a:srgbClr val="000000"/>
                </a:solidFill>
                <a:latin typeface="Calibri"/>
                <a:ea typeface="Calibri"/>
                <a:cs typeface="Calibri"/>
                <a:sym typeface="Calibri"/>
              </a:rPr>
              <a:t>Book Access </a:t>
            </a:r>
            <a:r>
              <a:rPr lang="en-US" sz="3199">
                <a:latin typeface="Calibri"/>
                <a:ea typeface="Calibri"/>
                <a:cs typeface="Calibri"/>
                <a:sym typeface="Calibri"/>
              </a:rPr>
              <a:t>online</a:t>
            </a:r>
            <a:r>
              <a:rPr lang="en-US" sz="3199" b="0" i="0" u="none" strike="noStrike" cap="none">
                <a:solidFill>
                  <a:srgbClr val="000000"/>
                </a:solidFill>
                <a:latin typeface="Calibri"/>
                <a:ea typeface="Calibri"/>
                <a:cs typeface="Calibri"/>
                <a:sym typeface="Calibri"/>
              </a:rPr>
              <a:t>.</a:t>
            </a:r>
            <a:endParaRPr sz="3199" b="0" i="0" u="none" strike="noStrike" cap="none">
              <a:solidFill>
                <a:srgbClr val="000000"/>
              </a:solidFill>
              <a:latin typeface="Calibri"/>
              <a:ea typeface="Calibri"/>
              <a:cs typeface="Calibri"/>
              <a:sym typeface="Calibri"/>
            </a:endParaRPr>
          </a:p>
        </p:txBody>
      </p:sp>
      <p:sp>
        <p:nvSpPr>
          <p:cNvPr id="380" name="Google Shape;380;p7"/>
          <p:cNvSpPr/>
          <p:nvPr/>
        </p:nvSpPr>
        <p:spPr>
          <a:xfrm rot="-818306">
            <a:off x="7096888" y="1040070"/>
            <a:ext cx="4865700" cy="1841239"/>
          </a:xfrm>
          <a:prstGeom prst="wedgeEllipseCallout">
            <a:avLst>
              <a:gd name="adj1" fmla="val -14928"/>
              <a:gd name="adj2" fmla="val 81634"/>
            </a:avLst>
          </a:prstGeom>
          <a:solidFill>
            <a:srgbClr val="5EACE3"/>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199" b="0" i="0" u="none" strike="noStrike" cap="none">
                <a:solidFill>
                  <a:srgbClr val="000000"/>
                </a:solidFill>
                <a:latin typeface="Calibri"/>
                <a:ea typeface="Calibri"/>
                <a:cs typeface="Calibri"/>
                <a:sym typeface="Calibri"/>
              </a:rPr>
              <a:t>Figure out how to keep out "noise".</a:t>
            </a:r>
            <a:endParaRPr sz="4399" b="0" i="0" u="none" strike="noStrike" cap="none">
              <a:solidFill>
                <a:srgbClr val="000000"/>
              </a:solidFill>
              <a:latin typeface="Gill Sans"/>
              <a:ea typeface="Gill Sans"/>
              <a:cs typeface="Gill Sans"/>
              <a:sym typeface="Gill Sans"/>
            </a:endParaRPr>
          </a:p>
        </p:txBody>
      </p:sp>
      <p:sp>
        <p:nvSpPr>
          <p:cNvPr id="381" name="Google Shape;381;p7"/>
          <p:cNvSpPr/>
          <p:nvPr/>
        </p:nvSpPr>
        <p:spPr>
          <a:xfrm rot="-930568">
            <a:off x="1813" y="876216"/>
            <a:ext cx="5388538" cy="2290973"/>
          </a:xfrm>
          <a:prstGeom prst="wedgeEllipseCallout">
            <a:avLst>
              <a:gd name="adj1" fmla="val 44664"/>
              <a:gd name="adj2" fmla="val 91043"/>
            </a:avLst>
          </a:prstGeom>
          <a:solidFill>
            <a:srgbClr val="FFC000"/>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399" b="0" i="0" u="none" strike="noStrike" cap="none">
                <a:solidFill>
                  <a:srgbClr val="000000"/>
                </a:solidFill>
                <a:latin typeface="Calibri"/>
                <a:ea typeface="Calibri"/>
                <a:cs typeface="Calibri"/>
                <a:sym typeface="Calibri"/>
              </a:rPr>
              <a:t>Make sure it aligns with being able to use the workbooks since most teachers here do not like to stray from them.</a:t>
            </a:r>
            <a:endParaRPr sz="3599" b="0" i="0" u="none" strike="noStrike" cap="none">
              <a:solidFill>
                <a:srgbClr val="000000"/>
              </a:solidFill>
              <a:latin typeface="Gill Sans"/>
              <a:ea typeface="Gill Sans"/>
              <a:cs typeface="Gill Sans"/>
              <a:sym typeface="Gill Sans"/>
            </a:endParaRPr>
          </a:p>
        </p:txBody>
      </p:sp>
      <p:sp>
        <p:nvSpPr>
          <p:cNvPr id="382" name="Google Shape;382;p7"/>
          <p:cNvSpPr txBox="1"/>
          <p:nvPr/>
        </p:nvSpPr>
        <p:spPr>
          <a:xfrm>
            <a:off x="5009426" y="107755"/>
            <a:ext cx="3882731" cy="7692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399" b="1" i="0" u="none" strike="noStrike" cap="none">
                <a:solidFill>
                  <a:srgbClr val="000000"/>
                </a:solidFill>
                <a:latin typeface="Times New Roman"/>
                <a:ea typeface="Times New Roman"/>
                <a:cs typeface="Times New Roman"/>
                <a:sym typeface="Times New Roman"/>
              </a:rPr>
              <a:t>MITF Survey</a:t>
            </a:r>
            <a:endParaRPr sz="4399" b="1" i="0" u="none" strike="noStrike" cap="none">
              <a:solidFill>
                <a:srgbClr val="000000"/>
              </a:solidFill>
              <a:latin typeface="Times New Roman"/>
              <a:ea typeface="Times New Roman"/>
              <a:cs typeface="Times New Roman"/>
              <a:sym typeface="Times New Roman"/>
            </a:endParaRPr>
          </a:p>
        </p:txBody>
      </p:sp>
      <p:pic>
        <p:nvPicPr>
          <p:cNvPr id="383" name="Google Shape;383;p7"/>
          <p:cNvPicPr preferRelativeResize="0"/>
          <p:nvPr/>
        </p:nvPicPr>
        <p:blipFill rotWithShape="1">
          <a:blip r:embed="rId3">
            <a:alphaModFix/>
          </a:blip>
          <a:srcRect/>
          <a:stretch/>
        </p:blipFill>
        <p:spPr>
          <a:xfrm flipH="1">
            <a:off x="8717125" y="4039990"/>
            <a:ext cx="2686340" cy="2618565"/>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סבון">
  <a:themeElements>
    <a:clrScheme name="Savo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מצגת &quot;ברוכים השבים לבית הספר&quot;">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ערכת נושא של Office">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1347</Words>
  <Application>Microsoft Office PowerPoint</Application>
  <PresentationFormat>Custom</PresentationFormat>
  <Paragraphs>178</Paragraphs>
  <Slides>40</Slides>
  <Notes>39</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40</vt:i4>
      </vt:variant>
    </vt:vector>
  </HeadingPairs>
  <TitlesOfParts>
    <vt:vector size="58" baseType="lpstr">
      <vt:lpstr>Calibri</vt:lpstr>
      <vt:lpstr>Comic Sans MS</vt:lpstr>
      <vt:lpstr>Roboto</vt:lpstr>
      <vt:lpstr>Arial</vt:lpstr>
      <vt:lpstr>Times New Roman</vt:lpstr>
      <vt:lpstr>Tahoma</vt:lpstr>
      <vt:lpstr>Sorts Mill Goudy</vt:lpstr>
      <vt:lpstr>Garamond</vt:lpstr>
      <vt:lpstr>Noto Sans Symbols</vt:lpstr>
      <vt:lpstr>Gill Sans</vt:lpstr>
      <vt:lpstr>Georgia</vt:lpstr>
      <vt:lpstr>Cambria</vt:lpstr>
      <vt:lpstr>Arial</vt:lpstr>
      <vt:lpstr>Century Gothic</vt:lpstr>
      <vt:lpstr>1_סבון</vt:lpstr>
      <vt:lpstr>מצגת "ברוכים השבים לבית הספר"</vt:lpstr>
      <vt:lpstr>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me!</vt:lpstr>
      <vt:lpstr>My name is Hanny.  I grew up in Argentina.  I live in Israel. </vt:lpstr>
      <vt:lpstr>This is my family.</vt:lpstr>
      <vt:lpstr>I love...  </vt:lpstr>
      <vt:lpstr>I like...  </vt:lpstr>
      <vt:lpstr>My hobbies are...</vt:lpstr>
      <vt:lpstr>I want to be…  an artist.  </vt:lpstr>
      <vt:lpstr>PowerPoint Presentation</vt:lpstr>
      <vt:lpstr>PowerPoint Presentation</vt:lpstr>
      <vt:lpstr>I hope...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Hanny Fuks</dc:creator>
  <cp:lastModifiedBy>user</cp:lastModifiedBy>
  <cp:revision>11</cp:revision>
  <dcterms:created xsi:type="dcterms:W3CDTF">2019-08-27T20:18:51Z</dcterms:created>
  <dcterms:modified xsi:type="dcterms:W3CDTF">2020-08-27T09:17:40Z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74068100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