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8" r:id="rId4"/>
    <p:sldId id="263" r:id="rId5"/>
    <p:sldId id="259" r:id="rId6"/>
    <p:sldId id="260" r:id="rId7"/>
    <p:sldId id="261" r:id="rId8"/>
    <p:sldId id="262" r:id="rId9"/>
    <p:sldId id="264" r:id="rId10"/>
    <p:sldId id="265" r:id="rId11"/>
    <p:sldId id="267" r:id="rId12"/>
    <p:sldId id="268" r:id="rId13"/>
    <p:sldId id="271" r:id="rId14"/>
    <p:sldId id="269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70" d="100"/>
          <a:sy n="70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24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286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06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54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49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43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084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63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537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876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10/23/2019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300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53496" y="930634"/>
            <a:ext cx="9144000" cy="2387600"/>
          </a:xfrm>
        </p:spPr>
        <p:txBody>
          <a:bodyPr>
            <a:normAutofit/>
          </a:bodyPr>
          <a:lstStyle/>
          <a:p>
            <a:r>
              <a:rPr lang="en-US" sz="166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Aladdin</a:t>
            </a:r>
            <a:endParaRPr lang="en-US" sz="166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026" name="Picture 2" descr="Aladdin, Arab, Arabian, Culture, Genie, Jinn, Lamp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57072" y="2394971"/>
            <a:ext cx="3620012" cy="4463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201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3" y="0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hills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4842" y="5779827"/>
            <a:ext cx="11437492" cy="1078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הרים   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تالل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9218" name="Picture 2" descr="Mountains, Tatry, Landscape, Nature, Tops, View, Clouds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32604" y="1934681"/>
            <a:ext cx="4372284" cy="3124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8950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3" y="0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show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54842" y="5779827"/>
            <a:ext cx="11437492" cy="1078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להראות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اريك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0242" name="Picture 2" descr="Hat, Indicate, Man, Men, Old, Point, Pointer, Peopl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1307" y="1784555"/>
            <a:ext cx="1933703" cy="386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9380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805512" y="5449105"/>
            <a:ext cx="4790364" cy="107817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אש   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نار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1266" name="Picture 2" descr="Koster, Flame, Fir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3076" y="1124289"/>
            <a:ext cx="3175236" cy="413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081" y="232012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fire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496335" y="0"/>
            <a:ext cx="5555227" cy="1784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50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smoke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09984" y="5349922"/>
            <a:ext cx="5322628" cy="108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עשן    </a:t>
            </a:r>
            <a:r>
              <a:rPr lang="ar-AE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دخان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8" name="Picture 2" descr="House, Home, Chimney, Smoke, Heati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18114" y="1642904"/>
            <a:ext cx="3367430" cy="380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845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59559" y="586852"/>
            <a:ext cx="5555227" cy="1088519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ground</a:t>
            </a:r>
            <a:endParaRPr lang="en-US" sz="88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36728" y="5295331"/>
            <a:ext cx="5364160" cy="108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אדמה </a:t>
            </a:r>
            <a:r>
              <a:rPr lang="ar-AE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أرض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612045" y="491319"/>
            <a:ext cx="5555227" cy="1279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stone</a:t>
            </a:r>
            <a:endParaRPr lang="en-US" sz="88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346209" y="5295331"/>
            <a:ext cx="5364160" cy="108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אבן   </a:t>
            </a:r>
            <a:r>
              <a:rPr lang="ar-AE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حجر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4338" name="Picture 2" descr="Soil, Layer, Exposed, Cover, Grass, Excavation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4806" y="2497664"/>
            <a:ext cx="3668004" cy="197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Rocks, Mountain, Nature, Stone, Gray, Natural, Materi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3479" y="2497664"/>
            <a:ext cx="3383802" cy="2453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050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458" y="233660"/>
            <a:ext cx="5555227" cy="1784555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powder</a:t>
            </a:r>
            <a:endParaRPr lang="en-US" sz="96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75973" y="5377216"/>
            <a:ext cx="6591870" cy="108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אבקה </a:t>
            </a:r>
            <a:r>
              <a:rPr lang="ar-AE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مسحوق، بودرة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12290" name="Picture 2" descr="Pile, Sand, Powder, White, Grains, Heap, Material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2575" y="2129048"/>
            <a:ext cx="5412712" cy="3248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636773" y="233660"/>
            <a:ext cx="5555227" cy="178455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6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ring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425662" y="5472748"/>
            <a:ext cx="6591870" cy="1084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טבעת     </a:t>
            </a:r>
            <a:r>
              <a:rPr lang="ar-AE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خاتم</a:t>
            </a:r>
            <a:endParaRPr lang="en-US" sz="7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439109">
            <a:off x="8205886" y="2056865"/>
            <a:ext cx="2416999" cy="328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545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9047" y="-14749"/>
            <a:ext cx="10197897" cy="1729249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did </a:t>
            </a:r>
            <a:r>
              <a:rPr lang="en-US" sz="88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you </a:t>
            </a:r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find?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813728" y="558906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מצאת?  </a:t>
            </a:r>
            <a:r>
              <a:rPr lang="he-IL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 </a:t>
            </a:r>
            <a:r>
              <a:rPr lang="ar-AE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هل </a:t>
            </a:r>
            <a:r>
              <a:rPr lang="ar-AE" sz="6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وجدت</a:t>
            </a:r>
            <a:r>
              <a:rPr lang="ar-AE" sz="6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؟</a:t>
            </a:r>
            <a:endParaRPr lang="ar-AE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026" name="Picture 2" descr="Pirate, Treasure, Parrot, Shovel, Happy, Danci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45958" y="1784489"/>
            <a:ext cx="5303559" cy="373458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492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21" y="634180"/>
            <a:ext cx="4611330" cy="1459937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must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4451" y="5515742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חייב   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يجب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6856863" y="634180"/>
            <a:ext cx="3871036" cy="4147584"/>
            <a:chOff x="6856863" y="634180"/>
            <a:chExt cx="3871036" cy="4147584"/>
          </a:xfrm>
        </p:grpSpPr>
        <p:pic>
          <p:nvPicPr>
            <p:cNvPr id="3" name="Picture 2" descr="Army, Soldier, Military, Uniform, Commander, Command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79638" y="1105469"/>
              <a:ext cx="3048261" cy="367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Content Placeholder 2"/>
            <p:cNvSpPr txBox="1">
              <a:spLocks/>
            </p:cNvSpPr>
            <p:nvPr/>
          </p:nvSpPr>
          <p:spPr>
            <a:xfrm>
              <a:off x="6856863" y="634180"/>
              <a:ext cx="1222612" cy="1545372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lnSpcReduction="10000"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 algn="ctr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1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sz="11500" b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omic Sans MS" panose="030F0702030302020204" pitchFamily="66" charset="0"/>
                </a:rPr>
                <a:t>!</a:t>
              </a:r>
              <a:endParaRPr lang="he-IL" sz="115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35702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49047" y="-14749"/>
            <a:ext cx="5555227" cy="1784555"/>
          </a:xfrm>
        </p:spPr>
        <p:txBody>
          <a:bodyPr>
            <a:noAutofit/>
          </a:bodyPr>
          <a:lstStyle/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gave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-728470" y="553258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נתן </a:t>
            </a:r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</a:t>
            </a:r>
            <a:r>
              <a:rPr lang="ar-A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أعطى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014453" y="294505"/>
            <a:ext cx="6916992" cy="147530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return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911213" y="553258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להחזיר </a:t>
            </a:r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AE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يعود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1972776" y="1769806"/>
            <a:ext cx="2679451" cy="3457356"/>
            <a:chOff x="2013396" y="1769806"/>
            <a:chExt cx="2679451" cy="3457356"/>
          </a:xfrm>
        </p:grpSpPr>
        <p:pic>
          <p:nvPicPr>
            <p:cNvPr id="3074" name="Picture 2" descr="Heart, Love, Gift, Bear, Bears, Romance, Giving, Gives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13396" y="1769806"/>
              <a:ext cx="2679451" cy="34573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0" name="Straight Arrow Connector 9"/>
            <p:cNvCxnSpPr/>
            <p:nvPr/>
          </p:nvCxnSpPr>
          <p:spPr>
            <a:xfrm>
              <a:off x="3353121" y="3513582"/>
              <a:ext cx="713912" cy="347222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7425681" y="1995778"/>
            <a:ext cx="2404249" cy="3231384"/>
            <a:chOff x="7425681" y="1995778"/>
            <a:chExt cx="2404249" cy="3231384"/>
          </a:xfrm>
        </p:grpSpPr>
        <p:pic>
          <p:nvPicPr>
            <p:cNvPr id="9" name="Picture 2" descr="Heart, Love, Gift, Bear, Bears, Romance, Giving, Give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25681" y="2124906"/>
              <a:ext cx="2404249" cy="31022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2" name="Straight Arrow Connector 11"/>
            <p:cNvCxnSpPr/>
            <p:nvPr/>
          </p:nvCxnSpPr>
          <p:spPr>
            <a:xfrm flipH="1">
              <a:off x="8472949" y="3676034"/>
              <a:ext cx="811316" cy="184770"/>
            </a:xfrm>
            <a:prstGeom prst="straightConnector1">
              <a:avLst/>
            </a:prstGeom>
            <a:ln w="76200">
              <a:solidFill>
                <a:schemeClr val="bg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3" name="&quot;No&quot; Symbol 12"/>
            <p:cNvSpPr/>
            <p:nvPr/>
          </p:nvSpPr>
          <p:spPr>
            <a:xfrm>
              <a:off x="8150132" y="1995778"/>
              <a:ext cx="873457" cy="736979"/>
            </a:xfrm>
            <a:prstGeom prst="noSmoking">
              <a:avLst/>
            </a:prstGeom>
            <a:solidFill>
              <a:schemeClr val="bg1"/>
            </a:solidFill>
            <a:ln w="9525" cap="flat" cmpd="sng" algn="ctr">
              <a:solidFill>
                <a:schemeClr val="dk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1" anchor="ctr"/>
            <a:lstStyle/>
            <a:p>
              <a:pPr algn="ctr"/>
              <a:endParaRPr lang="he-IL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8109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3121" y="634180"/>
            <a:ext cx="4611330" cy="1459937"/>
          </a:xfrm>
        </p:spPr>
        <p:txBody>
          <a:bodyPr>
            <a:noAutofit/>
          </a:bodyPr>
          <a:lstStyle/>
          <a:p>
            <a:r>
              <a:rPr lang="en-US" sz="11500" dirty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wife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014451" y="5515742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אישה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زوجة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312501" y="1274623"/>
            <a:ext cx="6057587" cy="3676295"/>
            <a:chOff x="3312501" y="1274623"/>
            <a:chExt cx="6057587" cy="3676295"/>
          </a:xfrm>
        </p:grpSpPr>
        <p:pic>
          <p:nvPicPr>
            <p:cNvPr id="4098" name="Picture 2" descr="Wedding, Couple, Groom, Bride, Fireman, Funny, Uniform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67012" y="1274623"/>
              <a:ext cx="4003076" cy="367629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6" name="Straight Arrow Connector 5"/>
            <p:cNvCxnSpPr/>
            <p:nvPr/>
          </p:nvCxnSpPr>
          <p:spPr>
            <a:xfrm flipV="1">
              <a:off x="3312501" y="3125337"/>
              <a:ext cx="1928239" cy="388245"/>
            </a:xfrm>
            <a:prstGeom prst="straightConnector1">
              <a:avLst/>
            </a:prstGeom>
            <a:ln w="76200">
              <a:solidFill>
                <a:schemeClr val="tx1"/>
              </a:solidFill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99731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1360" y="573206"/>
            <a:ext cx="5424474" cy="1122198"/>
          </a:xfrm>
        </p:spPr>
        <p:txBody>
          <a:bodyPr>
            <a:noAutofit/>
          </a:bodyPr>
          <a:lstStyle/>
          <a:p>
            <a:r>
              <a:rPr lang="en-US" sz="80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were not</a:t>
            </a:r>
            <a:endParaRPr lang="en-US" sz="80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10793" y="5233981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אחרת     </a:t>
            </a:r>
            <a:r>
              <a:rPr lang="ar-A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آخر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5122" name="Picture 2" descr="Warning Sign, Road Sign, Traffic Sign, Not Allowe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6995" y="2251880"/>
            <a:ext cx="2007734" cy="1985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408136" y="573206"/>
            <a:ext cx="5424474" cy="112219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another</a:t>
            </a:r>
            <a:endParaRPr lang="en-US" sz="80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3" name="Picture 4" descr="Relationship, Couple, Marriage, Female, Male, Ma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56885" y="2002877"/>
            <a:ext cx="2956115" cy="2923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-385040" y="5343163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לא </a:t>
            </a:r>
            <a:r>
              <a:rPr lang="he-IL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היינו    </a:t>
            </a:r>
            <a:r>
              <a:rPr lang="ar-AE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لم نكن</a:t>
            </a:r>
            <a:endParaRPr lang="en-US" sz="6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70087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46913" y="436948"/>
            <a:ext cx="8609535" cy="2060592"/>
          </a:xfrm>
        </p:spPr>
        <p:txBody>
          <a:bodyPr>
            <a:noAutofit/>
          </a:bodyPr>
          <a:lstStyle/>
          <a:p>
            <a:r>
              <a:rPr lang="en-US" sz="6600" b="1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I moved </a:t>
            </a:r>
            <a:br>
              <a:rPr lang="en-US" sz="6600" b="1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</a:br>
            <a:r>
              <a:rPr lang="en-US" sz="4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to another </a:t>
            </a:r>
            <a:r>
              <a:rPr lang="en-US" sz="6600" b="1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country</a:t>
            </a:r>
            <a:endParaRPr lang="en-US" sz="6600" b="1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322626" y="5773574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עברתי  </a:t>
            </a:r>
            <a:r>
              <a:rPr lang="ar-AE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أنا </a:t>
            </a:r>
            <a:r>
              <a:rPr lang="ar-AE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انتقلت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-450376" y="5602691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72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ארץ   </a:t>
            </a:r>
            <a:r>
              <a:rPr lang="ar-AE" sz="72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دولة، بلد</a:t>
            </a:r>
            <a:endParaRPr lang="en-US" sz="80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3" name="Picture 2" descr="Paris, Eiffel, Tower, France, City, French, Europe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8265267" y="2828211"/>
            <a:ext cx="2220614" cy="2614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Watercolor, Painting, Art, Artistic, New York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09520" y="2586511"/>
            <a:ext cx="2230468" cy="279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enguin, Migrate, Berlin, Bird, Fly, Holiday, Migration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4319" y="3111086"/>
            <a:ext cx="2541255" cy="204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4785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7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02193" y="0"/>
            <a:ext cx="5555227" cy="1784555"/>
          </a:xfrm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magic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61205" y="5589327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96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קסם     </a:t>
            </a:r>
            <a:r>
              <a:rPr lang="ar-AE" sz="9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سحر</a:t>
            </a:r>
            <a:endParaRPr lang="en-US" sz="115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3" name="Picture 2" descr="Magic, Wand, Female, Flying, Fantasy, Fairy, Magical"/>
          <p:cNvPicPr>
            <a:picLocks noChangeAspect="1" noChangeArrowheads="1"/>
          </p:cNvPicPr>
          <p:nvPr/>
        </p:nvPicPr>
        <p:blipFill>
          <a:blip r:embed="rId2" cstate="email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21372" y="2254410"/>
            <a:ext cx="4031109" cy="291415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01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8465" y="182337"/>
            <a:ext cx="8851887" cy="1784555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7030A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  <a:cs typeface="Comix No2 CLM" panose="02000603000000000000" pitchFamily="2" charset="-79"/>
              </a:rPr>
              <a:t>expensive</a:t>
            </a:r>
            <a:endParaRPr lang="en-US" sz="11500" dirty="0">
              <a:solidFill>
                <a:srgbClr val="7030A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556386" y="5461563"/>
            <a:ext cx="7433187" cy="1091535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e-IL" sz="80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יקר </a:t>
            </a:r>
            <a:r>
              <a:rPr lang="he-IL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</a:t>
            </a:r>
            <a:r>
              <a:rPr lang="ar-AE" sz="80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غالي</a:t>
            </a:r>
            <a:endParaRPr lang="en-US" sz="88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  <a:cs typeface="Comix No2 CLM" panose="02000603000000000000" pitchFamily="2" charset="-79"/>
            </a:endParaRPr>
          </a:p>
        </p:txBody>
      </p:sp>
      <p:pic>
        <p:nvPicPr>
          <p:cNvPr id="8198" name="Picture 6" descr="Dollar, Seem, Bank Note, Currency, Finance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77218" y="3114647"/>
            <a:ext cx="5560088" cy="1835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iamonds, 3D Render, Jewelry, Luxury, 3D, Crystal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2193" y="2117018"/>
            <a:ext cx="5304430" cy="2983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7323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</TotalTime>
  <Words>73</Words>
  <Application>Microsoft Office PowerPoint</Application>
  <PresentationFormat>Widescreen</PresentationFormat>
  <Paragraphs>39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Calibri Light</vt:lpstr>
      <vt:lpstr>Comic Sans MS</vt:lpstr>
      <vt:lpstr>Comix No2 CLM</vt:lpstr>
      <vt:lpstr>Times New Roman</vt:lpstr>
      <vt:lpstr>Office Theme</vt:lpstr>
      <vt:lpstr>Aladdin</vt:lpstr>
      <vt:lpstr>did you find?</vt:lpstr>
      <vt:lpstr>must</vt:lpstr>
      <vt:lpstr>gave</vt:lpstr>
      <vt:lpstr>wife</vt:lpstr>
      <vt:lpstr>were not</vt:lpstr>
      <vt:lpstr>I moved  to another country</vt:lpstr>
      <vt:lpstr>magic</vt:lpstr>
      <vt:lpstr>expensive</vt:lpstr>
      <vt:lpstr>hills</vt:lpstr>
      <vt:lpstr>show</vt:lpstr>
      <vt:lpstr>fire</vt:lpstr>
      <vt:lpstr>ground</vt:lpstr>
      <vt:lpstr>powder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>Tal Alon</dc:creator>
  <cp:lastModifiedBy>Tal Alon</cp:lastModifiedBy>
  <cp:revision>23</cp:revision>
  <dcterms:created xsi:type="dcterms:W3CDTF">2019-10-23T12:11:44Z</dcterms:created>
  <dcterms:modified xsi:type="dcterms:W3CDTF">2019-10-23T17:11:48Z</dcterms:modified>
</cp:coreProperties>
</file>