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3496" y="930634"/>
            <a:ext cx="9144000" cy="2387600"/>
          </a:xfrm>
        </p:spPr>
        <p:txBody>
          <a:bodyPr>
            <a:normAutofit/>
          </a:bodyPr>
          <a:lstStyle/>
          <a:p>
            <a:r>
              <a:rPr lang="en-US" sz="166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Aladdin</a:t>
            </a:r>
            <a:endParaRPr lang="en-US" sz="166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1026" name="Picture 2" descr="Aladdin, Arab, Arabian, Culture, Genie, Jinn, La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072" y="2394971"/>
            <a:ext cx="3620012" cy="44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2193" y="0"/>
            <a:ext cx="5555227" cy="1784555"/>
          </a:xfrm>
        </p:spPr>
        <p:txBody>
          <a:bodyPr>
            <a:noAutofit/>
          </a:bodyPr>
          <a:lstStyle/>
          <a:p>
            <a:r>
              <a:rPr lang="en-US" sz="11500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coins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1" y="5779827"/>
            <a:ext cx="11437492" cy="1078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מטבעות   </a:t>
            </a:r>
            <a:r>
              <a:rPr lang="ar-AE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قطع عملة معدنية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8" name="Picture 2" descr="Business, Coins, Commerce, Currency, Gold, Mon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106" y="1784555"/>
            <a:ext cx="4627199" cy="3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121" y="634180"/>
            <a:ext cx="4611330" cy="1459937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city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2050" name="Picture 2" descr="Skyline, City, Building, Sunset, Vector, Skyscraper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47" b="11758"/>
          <a:stretch/>
        </p:blipFill>
        <p:spPr bwMode="auto">
          <a:xfrm>
            <a:off x="5250425" y="2094117"/>
            <a:ext cx="6453438" cy="3156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14451" y="5515742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עיר   </a:t>
            </a:r>
            <a:r>
              <a:rPr lang="ar-AE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مدينة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57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121" y="634180"/>
            <a:ext cx="4611330" cy="1459937"/>
          </a:xfrm>
        </p:spPr>
        <p:txBody>
          <a:bodyPr>
            <a:noAutofit/>
          </a:bodyPr>
          <a:lstStyle/>
          <a:p>
            <a:r>
              <a:rPr lang="en-US" sz="11500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dead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14451" y="5515742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 </a:t>
            </a:r>
            <a:r>
              <a:rPr lang="he-IL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ar-AE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متوفي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4100" name="Picture 4" descr="Tombstone, Rip, Dead, Death, Funeral, Halloween, Mo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086" y="1364148"/>
            <a:ext cx="2927240" cy="35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120" y="634180"/>
            <a:ext cx="5555227" cy="1784555"/>
          </a:xfrm>
        </p:spPr>
        <p:txBody>
          <a:bodyPr>
            <a:noAutofit/>
          </a:bodyPr>
          <a:lstStyle/>
          <a:p>
            <a:r>
              <a:rPr lang="en-US" sz="11500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market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97755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שוק </a:t>
            </a:r>
            <a:r>
              <a:rPr lang="he-IL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ar-AE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السوق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5124" name="Picture 4" descr="Fruit Seller, Fruit Stand, Vendor, Market, Fruit, Fres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347" y="1526457"/>
            <a:ext cx="5849268" cy="38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2475" y="368709"/>
            <a:ext cx="5555227" cy="1784555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lazy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97755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עצלן </a:t>
            </a:r>
            <a:r>
              <a:rPr lang="he-IL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ar-AE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كسول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6146" name="Picture 2" descr="Son, Unemployed, Parents, Nervous, Lazy, Baggy, Ho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819" y="1260986"/>
            <a:ext cx="5193185" cy="39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7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2193" y="0"/>
            <a:ext cx="5555227" cy="1784555"/>
          </a:xfrm>
        </p:spPr>
        <p:txBody>
          <a:bodyPr>
            <a:noAutofit/>
          </a:bodyPr>
          <a:lstStyle/>
          <a:p>
            <a:r>
              <a:rPr lang="en-US" sz="11500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seller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1205" y="5589327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מוכר     </a:t>
            </a:r>
            <a:r>
              <a:rPr lang="ar-AE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بائع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7170" name="Picture 2" descr="Market, Market Stall, Seller, Foo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178" y="1844597"/>
            <a:ext cx="5159242" cy="343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874956" y="2495215"/>
            <a:ext cx="947994" cy="26068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01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9047" y="-14749"/>
            <a:ext cx="5555227" cy="1784555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cry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288028" y="5427097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בוכה   </a:t>
            </a:r>
            <a:r>
              <a:rPr lang="ar-A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يبكي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4453" y="294505"/>
            <a:ext cx="6916992" cy="1475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surprised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8194" name="Picture 2" descr="Screaming, Surprised, Smiley, Emotion, Afraid, Scar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187" y="2015047"/>
            <a:ext cx="2949892" cy="32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rying, Smiley, Emotion, Sa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981" y="2239550"/>
            <a:ext cx="4594662" cy="31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11213" y="5532587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מופתע </a:t>
            </a:r>
            <a:r>
              <a:rPr lang="he-I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A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مندهش</a:t>
            </a:r>
            <a:r>
              <a:rPr lang="ar-A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متفاجئ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81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003" y="2093024"/>
            <a:ext cx="5555227" cy="1784555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uncle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6386" y="5461563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דוד     </a:t>
            </a:r>
            <a:r>
              <a:rPr lang="ar-AE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خال/شقيق االم</a:t>
            </a:r>
            <a:endParaRPr lang="en-US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9220" name="Picture 4" descr="Character, Man, Confused, Cape, Hat, Red, Sidebur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7026" y="911232"/>
            <a:ext cx="2736618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2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9047" y="-14749"/>
            <a:ext cx="10197897" cy="1729249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I didn’t know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12772" y="3391777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 </a:t>
            </a:r>
            <a:r>
              <a:rPr lang="he-I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ידעתי      </a:t>
            </a:r>
            <a:r>
              <a:rPr lang="ar-A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لم أعرف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10242" name="Picture 2" descr="Squirrel, Reading, Books, Surprise, Shock, Confus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72" y="1714500"/>
            <a:ext cx="5193278" cy="444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4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40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Comix No2 CLM</vt:lpstr>
      <vt:lpstr>Times New Roman</vt:lpstr>
      <vt:lpstr>Office Theme</vt:lpstr>
      <vt:lpstr>Aladdin</vt:lpstr>
      <vt:lpstr>city</vt:lpstr>
      <vt:lpstr>dead</vt:lpstr>
      <vt:lpstr>market</vt:lpstr>
      <vt:lpstr>lazy</vt:lpstr>
      <vt:lpstr>seller</vt:lpstr>
      <vt:lpstr>cry</vt:lpstr>
      <vt:lpstr>uncle</vt:lpstr>
      <vt:lpstr>I didn’t know</vt:lpstr>
      <vt:lpstr>coins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Tal Alon</dc:creator>
  <cp:lastModifiedBy>Tal Alon</cp:lastModifiedBy>
  <cp:revision>10</cp:revision>
  <dcterms:created xsi:type="dcterms:W3CDTF">2019-10-23T12:11:44Z</dcterms:created>
  <dcterms:modified xsi:type="dcterms:W3CDTF">2019-10-23T17:12:00Z</dcterms:modified>
</cp:coreProperties>
</file>