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5" roundtripDataSignature="AMtx7mhMadgzykWwisia86o3fke15IEp9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7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Please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Think of questions that are simple in the beginning and more complex at the end. Do you see a tree? Do you see a man, boy, woman, girl?</a:t>
            </a:r>
            <a:endParaRPr dirty="0"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קופית כותרת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2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טקסט אנכי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1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1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אנכית וטקסט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2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וכן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3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3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מקטע עליונה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4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4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ני תכנים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5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השוואה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בלבד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ריק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8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8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תוכן עם כיתוב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9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תמונה עם כיתוב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2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0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1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1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t_bKqYUc-2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A84F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1524000" y="-81332"/>
            <a:ext cx="9144000" cy="24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dirty="0"/>
              <a:t>The Holiday of the Trees</a:t>
            </a:r>
            <a:br>
              <a:rPr lang="en-US" dirty="0"/>
            </a:br>
            <a:r>
              <a:rPr lang="en-US" dirty="0"/>
              <a:t>Tu </a:t>
            </a:r>
            <a:r>
              <a:rPr lang="en-US" dirty="0" err="1"/>
              <a:t>B’Shvat</a:t>
            </a:r>
            <a:endParaRPr dirty="0"/>
          </a:p>
        </p:txBody>
      </p:sp>
      <p:pic>
        <p:nvPicPr>
          <p:cNvPr id="85" name="Google Shape;85;p1"/>
          <p:cNvPicPr preferRelativeResize="0"/>
          <p:nvPr/>
        </p:nvPicPr>
        <p:blipFill rotWithShape="1">
          <a:blip r:embed="rId3">
            <a:alphaModFix/>
          </a:blip>
          <a:srcRect t="-10265" r="-14600"/>
          <a:stretch/>
        </p:blipFill>
        <p:spPr>
          <a:xfrm>
            <a:off x="3174525" y="2517058"/>
            <a:ext cx="6480752" cy="4038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What is the message of the story?</a:t>
            </a:r>
            <a:endParaRPr/>
          </a:p>
        </p:txBody>
      </p:sp>
      <p:sp>
        <p:nvSpPr>
          <p:cNvPr id="140" name="Google Shape;140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03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1. Sometimes a little boy knows…</a:t>
            </a:r>
            <a:endParaRPr/>
          </a:p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228600" lvl="0" indent="-203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2. Don’t give up hope.</a:t>
            </a:r>
            <a:endParaRPr/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228600" lvl="0" indent="-203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3. Work for what you believe in, even if people tell you otherwise.</a:t>
            </a:r>
            <a:endParaRPr/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228600" lvl="0" indent="-266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4. ? Student answers… 					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141" name="Google Shape;141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89675" y="4720363"/>
            <a:ext cx="2804160" cy="1869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>
            <a:spLocks noGrp="1"/>
          </p:cNvSpPr>
          <p:nvPr>
            <p:ph type="title"/>
          </p:nvPr>
        </p:nvSpPr>
        <p:spPr>
          <a:xfrm>
            <a:off x="1676400" y="-109842"/>
            <a:ext cx="10515600" cy="16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What do you think of this picture?</a:t>
            </a:r>
            <a:endParaRPr dirty="0"/>
          </a:p>
        </p:txBody>
      </p:sp>
      <p:pic>
        <p:nvPicPr>
          <p:cNvPr id="91" name="Google Shape;91;p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062725" y="1390300"/>
            <a:ext cx="4257600" cy="546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 dirty="0"/>
              <a:t>Story</a:t>
            </a:r>
            <a:r>
              <a:rPr lang="en-US" dirty="0"/>
              <a:t> </a:t>
            </a:r>
            <a:br>
              <a:rPr lang="en-US" dirty="0"/>
            </a:br>
            <a:r>
              <a:rPr lang="en-US" u="sng" dirty="0"/>
              <a:t>The Carrot Seed</a:t>
            </a:r>
            <a:r>
              <a:rPr lang="en-US" dirty="0"/>
              <a:t>    </a:t>
            </a:r>
            <a:br>
              <a:rPr lang="en-US" dirty="0"/>
            </a:br>
            <a:r>
              <a:rPr lang="en-US" sz="3600" dirty="0"/>
              <a:t>By Ruth Krauss</a:t>
            </a:r>
            <a:endParaRPr dirty="0"/>
          </a:p>
        </p:txBody>
      </p:sp>
      <p:pic>
        <p:nvPicPr>
          <p:cNvPr id="97" name="Google Shape;97;p3" descr="תוצאת תמונה עבור ‪the carrot seed image‬‏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450193" y="1860404"/>
            <a:ext cx="3291614" cy="4063904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3"/>
          <p:cNvSpPr txBox="1"/>
          <p:nvPr/>
        </p:nvSpPr>
        <p:spPr>
          <a:xfrm>
            <a:off x="146366" y="6094025"/>
            <a:ext cx="9778200" cy="7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Calibri"/>
                <a:ea typeface="Calibri"/>
                <a:cs typeface="Calibri"/>
                <a:sym typeface="Calibri"/>
              </a:rPr>
              <a:t>Play the story read aloud from Mrs. Clark’s Reading Corner on YouTube:</a:t>
            </a:r>
            <a:endParaRPr b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u="sng" dirty="0">
                <a:solidFill>
                  <a:schemeClr val="hlink"/>
                </a:solidFill>
                <a:hlinkClick r:id="rId4"/>
              </a:rPr>
              <a:t>https://www.youtube.com/watch?v=t_bKqYUc-2M</a:t>
            </a:r>
            <a:endParaRPr b="1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Planted-שתל                 carrot seed-זרע של גזר</a:t>
            </a:r>
            <a:endParaRPr/>
          </a:p>
        </p:txBody>
      </p:sp>
      <p:pic>
        <p:nvPicPr>
          <p:cNvPr id="104" name="Google Shape;104;p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000565" y="1999488"/>
            <a:ext cx="6655499" cy="40721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I am afraid-אני חושש/ת        come up-יצא</a:t>
            </a:r>
            <a:endParaRPr/>
          </a:p>
        </p:txBody>
      </p:sp>
      <p:pic>
        <p:nvPicPr>
          <p:cNvPr id="110" name="Google Shape;110;p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105150" y="2148681"/>
            <a:ext cx="5981700" cy="370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Pulled up-משך                    weed-עשבים</a:t>
            </a:r>
            <a:endParaRPr/>
          </a:p>
        </p:txBody>
      </p:sp>
      <p:pic>
        <p:nvPicPr>
          <p:cNvPr id="116" name="Google Shape;116;p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081337" y="2253456"/>
            <a:ext cx="6452807" cy="39278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9161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Sprinkle-לזרזף      ground-אדמה       water-מים</a:t>
            </a:r>
            <a:endParaRPr/>
          </a:p>
        </p:txBody>
      </p:sp>
      <p:pic>
        <p:nvPicPr>
          <p:cNvPr id="122" name="Google Shape;122;p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814637" y="2182019"/>
            <a:ext cx="6562725" cy="3638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Came up-יצא</a:t>
            </a:r>
            <a:endParaRPr/>
          </a:p>
        </p:txBody>
      </p:sp>
      <p:pic>
        <p:nvPicPr>
          <p:cNvPr id="128" name="Google Shape;128;p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152775" y="2101056"/>
            <a:ext cx="5886450" cy="3800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Had known-ידע תמיד     it would-שיהיה</a:t>
            </a:r>
            <a:endParaRPr/>
          </a:p>
        </p:txBody>
      </p:sp>
      <p:pic>
        <p:nvPicPr>
          <p:cNvPr id="134" name="Google Shape;134;p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776537" y="2162969"/>
            <a:ext cx="6638925" cy="367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165</Words>
  <Application>Microsoft Office PowerPoint</Application>
  <PresentationFormat>מסך רחב</PresentationFormat>
  <Paragraphs>21</Paragraphs>
  <Slides>10</Slides>
  <Notes>10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2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10</vt:i4>
      </vt:variant>
    </vt:vector>
  </HeadingPairs>
  <TitlesOfParts>
    <vt:vector size="13" baseType="lpstr">
      <vt:lpstr>Arial</vt:lpstr>
      <vt:lpstr>Calibri</vt:lpstr>
      <vt:lpstr>ערכת נושא Office</vt:lpstr>
      <vt:lpstr>The Holiday of the Trees Tu B’Shvat</vt:lpstr>
      <vt:lpstr>What do you think of this picture?</vt:lpstr>
      <vt:lpstr>Story  The Carrot Seed     By Ruth Krauss</vt:lpstr>
      <vt:lpstr>Planted-שתל                 carrot seed-זרע של גזר</vt:lpstr>
      <vt:lpstr>I am afraid-אני חושש/ת        come up-יצא</vt:lpstr>
      <vt:lpstr>Pulled up-משך                    weed-עשבים</vt:lpstr>
      <vt:lpstr>Sprinkle-לזרזף      ground-אדמה       water-מים</vt:lpstr>
      <vt:lpstr>Came up-יצא</vt:lpstr>
      <vt:lpstr>Had known-ידע תמיד     it would-שיהיה</vt:lpstr>
      <vt:lpstr>What is the message of the story?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Holiday of the Trees Tu B’Shvat</dc:title>
  <dc:creator>user</dc:creator>
  <cp:lastModifiedBy>Hanny Fuks</cp:lastModifiedBy>
  <cp:revision>1</cp:revision>
  <dcterms:created xsi:type="dcterms:W3CDTF">2020-01-23T06:59:51Z</dcterms:created>
  <dcterms:modified xsi:type="dcterms:W3CDTF">2020-02-03T18:22:13Z</dcterms:modified>
</cp:coreProperties>
</file>