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77271D7-CCA3-4029-AE89-1382C5BA4667}">
  <a:tblStyle styleId="{577271D7-CCA3-4029-AE89-1382C5BA466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76cc4be48b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g76cc4be48b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6e763abd9b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6e763abd9b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76cc4be48b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76cc4be48b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6e7c234a1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There should be additional simple questions</a:t>
            </a:r>
            <a:endParaRPr/>
          </a:p>
        </p:txBody>
      </p:sp>
      <p:sp>
        <p:nvSpPr>
          <p:cNvPr id="101" name="Google Shape;101;g6e7c234a1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6cc4be48b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6cc4be48b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See worksheet game and copy for each student to play. Each student gets questions and the partner’s answers.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The goal is to fill the tree with apples.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76cc4be48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76cc4be48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76cc4be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76cc4be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See worksheet game and copy for each student to play. Each student gets questions and the partner’s answers.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goal is to fill the tree with apples.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Please add answers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6cc4be48b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76cc4be48b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6e763abd9b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g6e763abd9b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games/orangetree/?fbs=13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C232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1524000" y="293475"/>
            <a:ext cx="9144000" cy="25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u="sng"/>
              <a:t>The Carrot Seed</a:t>
            </a:r>
            <a:endParaRPr u="sng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Group Work </a:t>
            </a:r>
            <a:br>
              <a:rPr lang="en-US"/>
            </a:br>
            <a:r>
              <a:rPr lang="en-US"/>
              <a:t>in Class</a:t>
            </a:r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4693925" y="3279575"/>
            <a:ext cx="28041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pic>
        <p:nvPicPr>
          <p:cNvPr id="86" name="Google Shape;8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93925" y="3279563"/>
            <a:ext cx="2804160" cy="175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914400" lvl="0" indent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Words for the memory game:</a:t>
            </a:r>
            <a:endParaRPr/>
          </a:p>
        </p:txBody>
      </p:sp>
      <p:sp>
        <p:nvSpPr>
          <p:cNvPr id="144" name="Google Shape;144;p22"/>
          <p:cNvSpPr txBox="1">
            <a:spLocks noGrp="1"/>
          </p:cNvSpPr>
          <p:nvPr>
            <p:ph type="body" idx="1"/>
          </p:nvPr>
        </p:nvSpPr>
        <p:spPr>
          <a:xfrm>
            <a:off x="838200" y="1328350"/>
            <a:ext cx="10515600" cy="55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3600"/>
              <a:t>water				pull				</a:t>
            </a:r>
            <a:endParaRPr sz="36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3600"/>
              <a:t>seed					weed				</a:t>
            </a:r>
            <a:endParaRPr sz="36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3600"/>
              <a:t>plant				ground</a:t>
            </a:r>
            <a:endParaRPr sz="36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3600"/>
              <a:t>come up			afraid</a:t>
            </a:r>
            <a:endParaRPr sz="36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3600"/>
              <a:t>sprinkle			know</a:t>
            </a:r>
            <a:endParaRPr sz="36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3600"/>
              <a:t>won’t 				brother</a:t>
            </a:r>
            <a:endParaRPr sz="36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3600"/>
              <a:t>mother 			father</a:t>
            </a:r>
            <a:endParaRPr sz="36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3600"/>
              <a:t>carrot				mother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"/>
          <p:cNvSpPr txBox="1">
            <a:spLocks noGrp="1"/>
          </p:cNvSpPr>
          <p:nvPr>
            <p:ph type="title"/>
          </p:nvPr>
        </p:nvSpPr>
        <p:spPr>
          <a:xfrm>
            <a:off x="921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914400" lvl="0" indent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Words for the memory game:</a:t>
            </a:r>
            <a:endParaRPr/>
          </a:p>
        </p:txBody>
      </p:sp>
      <p:sp>
        <p:nvSpPr>
          <p:cNvPr id="150" name="Google Shape;150;p23"/>
          <p:cNvSpPr txBox="1">
            <a:spLocks noGrp="1"/>
          </p:cNvSpPr>
          <p:nvPr>
            <p:ph type="body" idx="1"/>
          </p:nvPr>
        </p:nvSpPr>
        <p:spPr>
          <a:xfrm>
            <a:off x="838200" y="2340252"/>
            <a:ext cx="3924000" cy="29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4800"/>
              <a:t>								</a:t>
            </a:r>
            <a:endParaRPr sz="48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4800"/>
              <a:t>									</a:t>
            </a:r>
            <a:endParaRPr sz="48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graphicFrame>
        <p:nvGraphicFramePr>
          <p:cNvPr id="151" name="Google Shape;151;p23"/>
          <p:cNvGraphicFramePr/>
          <p:nvPr/>
        </p:nvGraphicFramePr>
        <p:xfrm>
          <a:off x="693100" y="1991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{577271D7-CCA3-4029-AE89-1382C5BA4667}</a:tableStyleId>
              </a:tblPr>
              <a:tblGrid>
                <a:gridCol w="514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27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water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pull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carrot</a:t>
                      </a:r>
                      <a:endParaRPr sz="4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seed</a:t>
                      </a:r>
                      <a:endParaRPr sz="4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weed</a:t>
                      </a:r>
                      <a:endParaRPr sz="4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mother</a:t>
                      </a:r>
                      <a:endParaRPr sz="4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plant</a:t>
                      </a:r>
                      <a:endParaRPr sz="4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ground</a:t>
                      </a:r>
                      <a:endParaRPr sz="4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914400" lvl="0" indent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Words for the memory game:</a:t>
            </a:r>
            <a:endParaRPr/>
          </a:p>
        </p:txBody>
      </p:sp>
      <p:graphicFrame>
        <p:nvGraphicFramePr>
          <p:cNvPr id="157" name="Google Shape;157;p24"/>
          <p:cNvGraphicFramePr/>
          <p:nvPr/>
        </p:nvGraphicFramePr>
        <p:xfrm>
          <a:off x="713875" y="1887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{577271D7-CCA3-4029-AE89-1382C5BA4667}</a:tableStyleId>
              </a:tblPr>
              <a:tblGrid>
                <a:gridCol w="514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come up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	afraid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sprinkle</a:t>
                      </a:r>
                      <a:endParaRPr sz="4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know</a:t>
                      </a:r>
                      <a:endParaRPr sz="4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brother</a:t>
                      </a:r>
                      <a:endParaRPr sz="4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will not - won’t</a:t>
                      </a:r>
                      <a:endParaRPr sz="4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mother </a:t>
                      </a:r>
                      <a:endParaRPr sz="4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4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father</a:t>
                      </a:r>
                      <a:endParaRPr sz="4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C5E8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Plant a Tree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000"/>
              <a:t>Game</a:t>
            </a:r>
            <a:r>
              <a:rPr lang="en-US"/>
              <a:t>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900" b="1" u="sng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https://www.facebook.com/games/orangetree/?fbs=133</a:t>
            </a:r>
            <a:endParaRPr/>
          </a:p>
        </p:txBody>
      </p:sp>
      <p:pic>
        <p:nvPicPr>
          <p:cNvPr id="92" name="Google Shape;92;p14" descr="תמונה קשורה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3088200" y="1338400"/>
            <a:ext cx="6197700" cy="54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title"/>
          </p:nvPr>
        </p:nvSpPr>
        <p:spPr>
          <a:xfrm>
            <a:off x="838200" y="-181225"/>
            <a:ext cx="10515600" cy="10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                           Questions:</a:t>
            </a:r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body" idx="1"/>
          </p:nvPr>
        </p:nvSpPr>
        <p:spPr>
          <a:xfrm>
            <a:off x="838200" y="686875"/>
            <a:ext cx="10515600" cy="63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1)	What did the little boy want to do?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2)	What did the little boy’s mother tell him?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3)	What did his father say?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4) 	What did the little boy do after he planted the carrot seed?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5)	What did the brother say? 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6)     What did the little boy pull up every day?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7)	Does the boy think the seed will grow?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8)	How do you know the boy thinks the seed will grow? 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9)   	What happened in the end?</a:t>
            </a:r>
            <a:endParaRPr/>
          </a:p>
          <a:p>
            <a:pPr marL="22860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10) 	What is the message (מסר) of the story?</a:t>
            </a:r>
            <a:endParaRPr/>
          </a:p>
          <a:p>
            <a:pPr marL="22860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	</a:t>
            </a:r>
            <a:endParaRPr/>
          </a:p>
          <a:p>
            <a:pPr marL="68580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>
            <a:spLocks noGrp="1"/>
          </p:cNvSpPr>
          <p:nvPr>
            <p:ph type="title"/>
          </p:nvPr>
        </p:nvSpPr>
        <p:spPr>
          <a:xfrm>
            <a:off x="838200" y="-146500"/>
            <a:ext cx="10515600" cy="138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                   Questions with Answers:</a:t>
            </a:r>
            <a:endParaRPr/>
          </a:p>
        </p:txBody>
      </p:sp>
      <p:sp>
        <p:nvSpPr>
          <p:cNvPr id="104" name="Google Shape;104;p16"/>
          <p:cNvSpPr txBox="1">
            <a:spLocks noGrp="1"/>
          </p:cNvSpPr>
          <p:nvPr>
            <p:ph type="body" idx="1"/>
          </p:nvPr>
        </p:nvSpPr>
        <p:spPr>
          <a:xfrm>
            <a:off x="-243075" y="825775"/>
            <a:ext cx="12708900" cy="63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1)	What did the little boy want to do? He wanted to grow a carrot.</a:t>
            </a:r>
            <a:endParaRPr sz="2400"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/>
              <a:t>2)	What did the little boy’s mother tell him? I’m afraid it won’t come up.</a:t>
            </a:r>
            <a:endParaRPr sz="2400"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/>
              <a:t>3)	What did his father say? I’m afraid it won’t come up.</a:t>
            </a:r>
            <a:endParaRPr sz="2400"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/>
              <a:t>4) 	What did little boy do after he planted the carrot seed? He watered it and pulled the weeds.</a:t>
            </a:r>
            <a:endParaRPr sz="2400"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/>
              <a:t>5)	What did the brother say? His brother said it won’t come up.</a:t>
            </a:r>
            <a:endParaRPr sz="2400"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/>
              <a:t>6)     What did the little boy pull up every day? He pulled weeds every day.</a:t>
            </a:r>
            <a:endParaRPr sz="2400"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/>
              <a:t>7)	Does the boy think the seed will grow? Yes he thinks it will grow.  </a:t>
            </a:r>
            <a:endParaRPr sz="2400"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/>
              <a:t>8)	How do you know the boy thinks the seed will grow? I know because he didn’t give up, because he watered it...</a:t>
            </a:r>
            <a:endParaRPr sz="2400"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/>
              <a:t>9)   	What happened in the end? In the end, a carrot came up.</a:t>
            </a:r>
            <a:endParaRPr sz="2400"/>
          </a:p>
          <a:p>
            <a:pPr marL="22860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10) 	What is the message (מסר) of the story? The message is don’t give up, be patient, good things come to those who wait… </a:t>
            </a:r>
            <a:endParaRPr sz="2400"/>
          </a:p>
          <a:p>
            <a:pPr marL="68580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/>
        </p:nvSpPr>
        <p:spPr>
          <a:xfrm>
            <a:off x="4834850" y="1577050"/>
            <a:ext cx="7511400" cy="53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Questions – SET 2</a:t>
            </a: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685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1)   What is the name of the story?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685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2)   What did the little boy want to do?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685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3)   What did the little boy’s mother tell him?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685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4)    What did his father say?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685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5)    What did the little boy do after he planted the carrot seed?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685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6)    What did the brother say? 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685800" lvl="0" indent="-457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685800" lvl="0" indent="-457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Answers - SET 1</a:t>
            </a: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AutoNum type="arabicParenR"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 pulled weeds every day.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AutoNum type="arabicParenR"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Yes, he thinks it will grow.  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AutoNum type="arabicParenR"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 know because he didn’t give up, because he watered it...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AutoNum type="arabicParenR"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 the end, a carrot came up.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AutoNum type="arabicParenR"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message is don’t give up, be patient, good things come to those who wait… 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685800" lvl="0" indent="-457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0" name="Google Shape;110;p17"/>
          <p:cNvSpPr txBox="1"/>
          <p:nvPr/>
        </p:nvSpPr>
        <p:spPr>
          <a:xfrm>
            <a:off x="2043900" y="186750"/>
            <a:ext cx="9316800" cy="13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Game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Plant a Tree 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1" name="Google Shape;111;p17"/>
          <p:cNvCxnSpPr/>
          <p:nvPr/>
        </p:nvCxnSpPr>
        <p:spPr>
          <a:xfrm>
            <a:off x="4347200" y="643250"/>
            <a:ext cx="300" cy="56130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</p:cxnSp>
      <p:pic>
        <p:nvPicPr>
          <p:cNvPr id="112" name="Google Shape;11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4875" y="1996451"/>
            <a:ext cx="3785150" cy="453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41200" y="601750"/>
            <a:ext cx="5866475" cy="584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50050" y="331350"/>
            <a:ext cx="1794900" cy="178717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9"/>
          <p:cNvSpPr txBox="1"/>
          <p:nvPr/>
        </p:nvSpPr>
        <p:spPr>
          <a:xfrm>
            <a:off x="4540050" y="1462900"/>
            <a:ext cx="7038600" cy="49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Questions – SET 1</a:t>
            </a: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AutoNum type="arabicParenR"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did the little boy pull up every day? He pulled weeds every day.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AutoNum type="arabicParenR"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Does the boy think the seed will grow? Yes he thinks it will grow.  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AutoNum type="arabicParenR"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do you know the boy thinks the seed will grow? I know because he didn’t give up, because he watered it...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AutoNum type="arabicParenR"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happened in the end? In the end, a carrot came up.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AutoNum type="arabicParenR"/>
            </a:pPr>
            <a:r>
              <a:rPr lang="en-U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is the message (מסר) of the story? The message is don’t give up, be patient, good things come to those who wait… 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685800" lvl="0" indent="-457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Answers - SET 2</a:t>
            </a: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685800" lvl="0" indent="-457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685800" lvl="0" indent="-457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4" name="Google Shape;124;p19"/>
          <p:cNvSpPr txBox="1"/>
          <p:nvPr/>
        </p:nvSpPr>
        <p:spPr>
          <a:xfrm>
            <a:off x="2438150" y="207500"/>
            <a:ext cx="6702300" cy="113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Game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Plant a Tree </a:t>
            </a:r>
            <a:endParaRPr/>
          </a:p>
        </p:txBody>
      </p:sp>
      <p:pic>
        <p:nvPicPr>
          <p:cNvPr id="125" name="Google Shape;12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5625" y="1569626"/>
            <a:ext cx="3785150" cy="45309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6" name="Google Shape;126;p19"/>
          <p:cNvCxnSpPr/>
          <p:nvPr/>
        </p:nvCxnSpPr>
        <p:spPr>
          <a:xfrm flipH="1">
            <a:off x="3724850" y="518750"/>
            <a:ext cx="62100" cy="55818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41200" y="601750"/>
            <a:ext cx="5866475" cy="584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1060400" cy="1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4800" b="1">
                <a:solidFill>
                  <a:srgbClr val="FF9900"/>
                </a:solidFill>
              </a:rPr>
              <a:t>Answer Key - Write the words in Hebrew:</a:t>
            </a:r>
            <a:endParaRPr sz="4800" b="1">
              <a:solidFill>
                <a:srgbClr val="FF9900"/>
              </a:solidFill>
            </a:endParaRPr>
          </a:p>
        </p:txBody>
      </p:sp>
      <p:sp>
        <p:nvSpPr>
          <p:cNvPr id="137" name="Google Shape;137;p21"/>
          <p:cNvSpPr txBox="1">
            <a:spLocks noGrp="1"/>
          </p:cNvSpPr>
          <p:nvPr>
            <p:ph type="body" idx="1"/>
          </p:nvPr>
        </p:nvSpPr>
        <p:spPr>
          <a:xfrm>
            <a:off x="586950" y="957650"/>
            <a:ext cx="4788300" cy="52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</a:t>
            </a:r>
            <a:endParaRPr/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 b="1"/>
              <a:t>seed :________________</a:t>
            </a:r>
            <a:endParaRPr b="1"/>
          </a:p>
          <a:p>
            <a:pPr marL="9144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b="1"/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 b="1"/>
              <a:t>come up: _____________</a:t>
            </a:r>
            <a:endParaRPr b="1"/>
          </a:p>
          <a:p>
            <a:pPr marL="9144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b="1"/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 b="1"/>
              <a:t>water: ________________</a:t>
            </a:r>
            <a:endParaRPr b="1"/>
          </a:p>
          <a:p>
            <a:pPr marL="9144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b="1"/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 b="1"/>
              <a:t>plant:________________</a:t>
            </a:r>
            <a:endParaRPr b="1"/>
          </a:p>
          <a:p>
            <a:pPr marL="9144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b="1"/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 b="1"/>
              <a:t>know: ________________</a:t>
            </a:r>
            <a:endParaRPr b="1"/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b="1"/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138" name="Google Shape;138;p21"/>
          <p:cNvSpPr txBox="1"/>
          <p:nvPr/>
        </p:nvSpPr>
        <p:spPr>
          <a:xfrm>
            <a:off x="5792225" y="1059200"/>
            <a:ext cx="5807700" cy="579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6. sprinkle: _________________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7. afraid: ___________________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8. ground: __________________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9. weed: ___________________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10. will not - won’t: _____________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11. pull: _____________________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847</Words>
  <Application>Microsoft Office PowerPoint</Application>
  <PresentationFormat>מסך רחב</PresentationFormat>
  <Paragraphs>119</Paragraphs>
  <Slides>12</Slides>
  <Notes>12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6" baseType="lpstr">
      <vt:lpstr>Arial</vt:lpstr>
      <vt:lpstr>Calibri</vt:lpstr>
      <vt:lpstr>Comic Sans MS</vt:lpstr>
      <vt:lpstr>Office Theme</vt:lpstr>
      <vt:lpstr> The Carrot Seed Group Work  in Class</vt:lpstr>
      <vt:lpstr>Plant a Tree  Game  https://www.facebook.com/games/orangetree/?fbs=133</vt:lpstr>
      <vt:lpstr>                           Questions:</vt:lpstr>
      <vt:lpstr>                   Questions with Answers:</vt:lpstr>
      <vt:lpstr>מצגת של PowerPoint‏</vt:lpstr>
      <vt:lpstr>מצגת של PowerPoint‏</vt:lpstr>
      <vt:lpstr>מצגת של PowerPoint‏</vt:lpstr>
      <vt:lpstr>מצגת של PowerPoint‏</vt:lpstr>
      <vt:lpstr>Answer Key - Write the words in Hebrew:</vt:lpstr>
      <vt:lpstr>Words for the memory game:</vt:lpstr>
      <vt:lpstr>Words for the memory game:</vt:lpstr>
      <vt:lpstr>Words for the memory game: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The Carrot Seed Group Work  in Class</dc:title>
  <dc:creator>Ucan notebook</dc:creator>
  <cp:lastModifiedBy>Hanny Fuks</cp:lastModifiedBy>
  <cp:revision>1</cp:revision>
  <dcterms:modified xsi:type="dcterms:W3CDTF">2020-02-03T18:18:47Z</dcterms:modified>
</cp:coreProperties>
</file>