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0" r:id="rId2"/>
    <p:sldId id="274" r:id="rId3"/>
    <p:sldId id="279" r:id="rId4"/>
    <p:sldId id="275" r:id="rId5"/>
    <p:sldId id="276" r:id="rId6"/>
    <p:sldId id="277" r:id="rId7"/>
    <p:sldId id="278" r:id="rId8"/>
  </p:sldIdLst>
  <p:sldSz cx="12192000" cy="6858000"/>
  <p:notesSz cx="6858000" cy="9144000"/>
  <p:custDataLst>
    <p:tags r:id="rId11"/>
  </p:custDataLst>
  <p:defaultTextStyle>
    <a:defPPr algn="r" rtl="1"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שעון חול 30 שניות" id="{4B676263-40F7-42F5-80D7-DFD15D3801F5}">
          <p14:sldIdLst>
            <p14:sldId id="280"/>
          </p14:sldIdLst>
        </p14:section>
        <p14:section name="שעון חול דקה אחת" id="{A3688D49-1E73-42D0-A994-044347BFC226}">
          <p14:sldIdLst>
            <p14:sldId id="274"/>
          </p14:sldIdLst>
        </p14:section>
        <p14:section name="שעון חול 2 דקות" id="{72B171EE-DB9C-488E-BA61-6DB2BA188FB4}">
          <p14:sldIdLst>
            <p14:sldId id="279"/>
          </p14:sldIdLst>
        </p14:section>
        <p14:section name="שעון חול 5 דקות" id="{A15B39C0-095E-475A-B1D6-6BCB5458104B}">
          <p14:sldIdLst>
            <p14:sldId id="275"/>
          </p14:sldIdLst>
        </p14:section>
        <p14:section name="שעון חול 10 דקות" id="{3D6C5DD5-240E-49C6-9173-73E0116FE08B}">
          <p14:sldIdLst>
            <p14:sldId id="276"/>
          </p14:sldIdLst>
        </p14:section>
        <p14:section name="שעון חול 20 דקות" id="{F4197064-804C-4618-B493-A54012A178B7}">
          <p14:sldIdLst>
            <p14:sldId id="277"/>
          </p14:sldIdLst>
        </p14:section>
        <p14:section name="שעון חול 30 דקות" id="{9629C67B-FFE5-41E5-93AC-EBC0320EA883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A4"/>
    <a:srgbClr val="FDCA9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1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02226DE7-4DE3-4A1A-B33A-D57589FA22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E585B6C-6379-4527-AEFD-8A405508B1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6D81233-E4ED-4F43-9941-DC145AC305C9}" type="datetimeFigureOut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ו'/ניסן/תשע"ט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BDD5A3F-38CA-487E-843D-03FA235CCC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F7A50C67-5132-46D6-B7B2-5E4B3E7772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7C21F0-04EB-494E-A80B-2F0A52D14C24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‹#›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70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94EA8FF-D177-4451-8670-2FE38366F957}" type="datetimeFigureOut">
              <a:rPr lang="he-IL" smtClean="0"/>
              <a:pPr/>
              <a:t>ו'/ניסן/תשע"ט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dirty="0"/>
              <a:t>ערוך סגנונות טקסט של תבנית בסיס</a:t>
            </a:r>
          </a:p>
          <a:p>
            <a:pPr lvl="1"/>
            <a:r>
              <a:rPr lang="he-IL" dirty="0"/>
              <a:t>רמה שניה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5ECD878-DA13-4EB4-AB7B-D86AE8E96C1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0898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947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91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31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561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1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631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CD878-DA13-4EB4-AB7B-D86AE8E96C11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270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1" anchor="b"/>
          <a:lstStyle>
            <a:lvl1pPr algn="ctr" rtl="1">
              <a:defRPr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1"/>
          <a:lstStyle>
            <a:lvl1pPr marL="0" indent="0" algn="ctr" rtl="1">
              <a:buNone/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 sz="2000"/>
            </a:lvl2pPr>
            <a:lvl3pPr marL="914400" indent="0" algn="ctr" rtl="1">
              <a:buNone/>
              <a:defRPr sz="1800"/>
            </a:lvl3pPr>
            <a:lvl4pPr marL="1371600" indent="0" algn="ctr" rtl="1">
              <a:buNone/>
              <a:defRPr sz="1600"/>
            </a:lvl4pPr>
            <a:lvl5pPr marL="1828800" indent="0" algn="ctr" rtl="1">
              <a:buNone/>
              <a:defRPr sz="1600"/>
            </a:lvl5pPr>
            <a:lvl6pPr marL="2286000" indent="0" algn="ctr" rtl="1">
              <a:buNone/>
              <a:defRPr sz="1600"/>
            </a:lvl6pPr>
            <a:lvl7pPr marL="2743200" indent="0" algn="ctr" rtl="1">
              <a:buNone/>
              <a:defRPr sz="1600"/>
            </a:lvl7pPr>
            <a:lvl8pPr marL="3200400" indent="0" algn="ctr" rtl="1">
              <a:buNone/>
              <a:defRPr sz="1600"/>
            </a:lvl8pPr>
            <a:lvl9pPr marL="3657600" indent="0" algn="ctr" rtl="1">
              <a:buNone/>
              <a:defRPr sz="1600"/>
            </a:lvl9pPr>
          </a:lstStyle>
          <a:p>
            <a:pPr rtl="1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A3C5217-3790-441F-A23B-0579CC3A4942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  <p:grpSp>
        <p:nvGrpSpPr>
          <p:cNvPr id="7" name="קבוצה 6"/>
          <p:cNvGrpSpPr/>
          <p:nvPr userDrawn="1"/>
        </p:nvGrpSpPr>
        <p:grpSpPr>
          <a:xfrm flipH="1">
            <a:off x="-29028" y="-17227"/>
            <a:ext cx="12221028" cy="7054380"/>
            <a:chOff x="-29028" y="0"/>
            <a:chExt cx="12221028" cy="705438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 rotWithShape="1">
            <a:blip r:embed="rId2"/>
            <a:srcRect l="9721"/>
            <a:stretch/>
          </p:blipFill>
          <p:spPr>
            <a:xfrm>
              <a:off x="-29028" y="0"/>
              <a:ext cx="12221028" cy="7054380"/>
            </a:xfrm>
            <a:prstGeom prst="rect">
              <a:avLst/>
            </a:prstGeom>
          </p:spPr>
        </p:pic>
        <p:grpSp>
          <p:nvGrpSpPr>
            <p:cNvPr id="9" name="קבוצה 8"/>
            <p:cNvGrpSpPr/>
            <p:nvPr/>
          </p:nvGrpSpPr>
          <p:grpSpPr>
            <a:xfrm>
              <a:off x="7045160" y="3839994"/>
              <a:ext cx="3270049" cy="647652"/>
              <a:chOff x="7045160" y="3839994"/>
              <a:chExt cx="3270049" cy="647652"/>
            </a:xfrm>
          </p:grpSpPr>
          <p:sp>
            <p:nvSpPr>
              <p:cNvPr id="10" name="מלבן מעוגל 9"/>
              <p:cNvSpPr/>
              <p:nvPr/>
            </p:nvSpPr>
            <p:spPr>
              <a:xfrm rot="21089594">
                <a:off x="7045160" y="3851771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he-IL" noProof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1" name="מלבן מעוגל 10"/>
              <p:cNvSpPr/>
              <p:nvPr/>
            </p:nvSpPr>
            <p:spPr>
              <a:xfrm rot="1079854">
                <a:off x="8681648" y="3924583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he-IL" noProof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2" name="מלבן מעוגל 11"/>
              <p:cNvSpPr/>
              <p:nvPr/>
            </p:nvSpPr>
            <p:spPr>
              <a:xfrm rot="20999673">
                <a:off x="10177227" y="3839994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he-IL" noProof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3" name="מלבן מעוגל 12"/>
              <p:cNvSpPr/>
              <p:nvPr/>
            </p:nvSpPr>
            <p:spPr>
              <a:xfrm rot="1030604">
                <a:off x="10162266" y="4434662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he-IL" noProof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</p:grpSp>
      <p:sp>
        <p:nvSpPr>
          <p:cNvPr id="14" name="אליפסה 13"/>
          <p:cNvSpPr/>
          <p:nvPr userDrawn="1"/>
        </p:nvSpPr>
        <p:spPr>
          <a:xfrm>
            <a:off x="2559782" y="2854089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מלבן 14"/>
          <p:cNvSpPr/>
          <p:nvPr userDrawn="1"/>
        </p:nvSpPr>
        <p:spPr>
          <a:xfrm>
            <a:off x="1758608" y="235162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משולש שווה שוקיים 15"/>
          <p:cNvSpPr/>
          <p:nvPr userDrawn="1"/>
        </p:nvSpPr>
        <p:spPr>
          <a:xfrm>
            <a:off x="3104810" y="2180988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מקבילית 16"/>
          <p:cNvSpPr/>
          <p:nvPr userDrawn="1"/>
        </p:nvSpPr>
        <p:spPr>
          <a:xfrm>
            <a:off x="3976130" y="2200691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לב 17"/>
          <p:cNvSpPr/>
          <p:nvPr userDrawn="1"/>
        </p:nvSpPr>
        <p:spPr>
          <a:xfrm>
            <a:off x="957434" y="2133345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43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419975" y="457200"/>
            <a:ext cx="3932237" cy="1600200"/>
          </a:xfrm>
        </p:spPr>
        <p:txBody>
          <a:bodyPr rtlCol="1" anchor="b"/>
          <a:lstStyle>
            <a:lvl1pPr algn="r" rtl="1">
              <a:defRPr sz="3200"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 hasCustomPrompt="1"/>
          </p:nvPr>
        </p:nvSpPr>
        <p:spPr>
          <a:xfrm>
            <a:off x="836612" y="987425"/>
            <a:ext cx="6172200" cy="4873625"/>
          </a:xfrm>
        </p:spPr>
        <p:txBody>
          <a:bodyPr rtlCol="1"/>
          <a:lstStyle>
            <a:lvl1pPr algn="r" rtl="1">
              <a:defRPr sz="3200"/>
            </a:lvl1pPr>
            <a:lvl2pPr algn="r" rtl="1">
              <a:defRPr sz="2800"/>
            </a:lvl2pPr>
            <a:lvl3pPr algn="r" rtl="1">
              <a:defRPr sz="2400"/>
            </a:lvl3pPr>
            <a:lvl4pPr algn="r" rtl="1">
              <a:defRPr sz="2000"/>
            </a:lvl4pPr>
            <a:lvl5pPr algn="r" rtl="1">
              <a:defRPr sz="2000"/>
            </a:lvl5pPr>
            <a:lvl6pPr algn="r" rtl="1">
              <a:defRPr sz="2000"/>
            </a:lvl6pPr>
            <a:lvl7pPr algn="r" rtl="1">
              <a:defRPr sz="2000"/>
            </a:lvl7pPr>
            <a:lvl8pPr algn="r" rtl="1">
              <a:defRPr sz="2000"/>
            </a:lvl8pPr>
            <a:lvl9pPr algn="r" rtl="1">
              <a:defRPr sz="2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 hasCustomPrompt="1"/>
          </p:nvPr>
        </p:nvSpPr>
        <p:spPr>
          <a:xfrm>
            <a:off x="7419975" y="2057400"/>
            <a:ext cx="3932237" cy="3811588"/>
          </a:xfrm>
        </p:spPr>
        <p:txBody>
          <a:bodyPr rtlCol="1"/>
          <a:lstStyle>
            <a:lvl1pPr marL="0" indent="0" algn="r" rtl="1">
              <a:buNone/>
              <a:defRPr sz="1600"/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61A8A974-9D04-4733-93FC-91176E8CE786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356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419975" y="457200"/>
            <a:ext cx="3932237" cy="1600200"/>
          </a:xfrm>
        </p:spPr>
        <p:txBody>
          <a:bodyPr rtlCol="1" anchor="b"/>
          <a:lstStyle>
            <a:lvl1pPr algn="r" rtl="1">
              <a:defRPr sz="3200"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6612" y="987425"/>
            <a:ext cx="6172200" cy="4873625"/>
          </a:xfrm>
        </p:spPr>
        <p:txBody>
          <a:bodyPr rtlCol="1"/>
          <a:lstStyle>
            <a:lvl1pPr marL="0" indent="0" algn="r" rtl="1">
              <a:buNone/>
              <a:defRPr sz="3200"/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he-IL" noProof="0"/>
              <a:t>לחץ על הסמל כדי להוסיף תמונה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 hasCustomPrompt="1"/>
          </p:nvPr>
        </p:nvSpPr>
        <p:spPr>
          <a:xfrm>
            <a:off x="7419975" y="2057400"/>
            <a:ext cx="3932237" cy="3811588"/>
          </a:xfrm>
        </p:spPr>
        <p:txBody>
          <a:bodyPr rtlCol="1"/>
          <a:lstStyle>
            <a:lvl1pPr marL="0" indent="0" algn="r" rtl="1">
              <a:buNone/>
              <a:defRPr sz="1600"/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774C0EA0-EEF5-4D96-8367-047534773CE1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7073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  <a:endParaRPr lang="he-IL" noProof="0" dirty="0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10515600" cy="4351338"/>
          </a:xfrm>
        </p:spPr>
        <p:txBody>
          <a:bodyPr vert="vert270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ED54068D-4492-45E7-9E1F-87EEBC5F5166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213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38200" y="365125"/>
            <a:ext cx="2628900" cy="5811838"/>
          </a:xfrm>
        </p:spPr>
        <p:txBody>
          <a:bodyPr vert="vert270"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  <a:endParaRPr lang="he-IL" noProof="0" dirty="0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 hasCustomPrompt="1"/>
          </p:nvPr>
        </p:nvSpPr>
        <p:spPr>
          <a:xfrm>
            <a:off x="3619500" y="365125"/>
            <a:ext cx="7734300" cy="5811838"/>
          </a:xfrm>
        </p:spPr>
        <p:txBody>
          <a:bodyPr vert="vert270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0C534118-D73D-43E1-BAF2-D054849BA425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616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_1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/>
          <p:cNvPicPr>
            <a:picLocks noChangeAspect="1"/>
          </p:cNvPicPr>
          <p:nvPr userDrawn="1"/>
        </p:nvPicPr>
        <p:blipFill rotWithShape="1">
          <a:blip r:embed="rId2"/>
          <a:srcRect r="36869"/>
          <a:stretch/>
        </p:blipFill>
        <p:spPr>
          <a:xfrm flipH="1">
            <a:off x="0" y="1624993"/>
            <a:ext cx="6868342" cy="509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1" anchor="b"/>
          <a:lstStyle>
            <a:lvl1pPr algn="ctr" rtl="1">
              <a:defRPr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1"/>
          <a:lstStyle>
            <a:lvl1pPr marL="0" indent="0" algn="ctr" rtl="1">
              <a:buNone/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 sz="2000"/>
            </a:lvl2pPr>
            <a:lvl3pPr marL="914400" indent="0" algn="ctr" rtl="1">
              <a:buNone/>
              <a:defRPr sz="1800"/>
            </a:lvl3pPr>
            <a:lvl4pPr marL="1371600" indent="0" algn="ctr" rtl="1">
              <a:buNone/>
              <a:defRPr sz="1600"/>
            </a:lvl4pPr>
            <a:lvl5pPr marL="1828800" indent="0" algn="ctr" rtl="1">
              <a:buNone/>
              <a:defRPr sz="1600"/>
            </a:lvl5pPr>
            <a:lvl6pPr marL="2286000" indent="0" algn="ctr" rtl="1">
              <a:buNone/>
              <a:defRPr sz="1600"/>
            </a:lvl6pPr>
            <a:lvl7pPr marL="2743200" indent="0" algn="ctr" rtl="1">
              <a:buNone/>
              <a:defRPr sz="1600"/>
            </a:lvl7pPr>
            <a:lvl8pPr marL="3200400" indent="0" algn="ctr" rtl="1">
              <a:buNone/>
              <a:defRPr sz="1600"/>
            </a:lvl8pPr>
            <a:lvl9pPr marL="3657600" indent="0" algn="ctr" rtl="1">
              <a:buNone/>
              <a:defRPr sz="1600"/>
            </a:lvl9pPr>
          </a:lstStyle>
          <a:p>
            <a:pPr rtl="1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2CA6367-14AE-400C-8AC0-8F5BFD34C813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7" name="קבוצה 6"/>
          <p:cNvGrpSpPr/>
          <p:nvPr userDrawn="1"/>
        </p:nvGrpSpPr>
        <p:grpSpPr>
          <a:xfrm flipH="1">
            <a:off x="-76200" y="0"/>
            <a:ext cx="12268200" cy="6887497"/>
            <a:chOff x="0" y="-29497"/>
            <a:chExt cx="12268200" cy="6887497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 rotWithShape="1">
            <a:blip r:embed="rId2"/>
            <a:srcRect l="6570" t="16308"/>
            <a:stretch/>
          </p:blipFill>
          <p:spPr>
            <a:xfrm>
              <a:off x="0" y="-29497"/>
              <a:ext cx="12268200" cy="6887497"/>
            </a:xfrm>
            <a:prstGeom prst="rect">
              <a:avLst/>
            </a:prstGeom>
          </p:spPr>
        </p:pic>
        <p:sp>
          <p:nvSpPr>
            <p:cNvPr id="9" name="מלבן מעוגל 8"/>
            <p:cNvSpPr/>
            <p:nvPr/>
          </p:nvSpPr>
          <p:spPr>
            <a:xfrm rot="4396381">
              <a:off x="8532461" y="4718058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מלבן מעוגל 9"/>
            <p:cNvSpPr/>
            <p:nvPr/>
          </p:nvSpPr>
          <p:spPr>
            <a:xfrm rot="4396381">
              <a:off x="10296967" y="4718059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" name="אליפסה 10"/>
          <p:cNvSpPr/>
          <p:nvPr userDrawn="1"/>
        </p:nvSpPr>
        <p:spPr>
          <a:xfrm>
            <a:off x="1945139" y="2632843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מלבן 11"/>
          <p:cNvSpPr/>
          <p:nvPr userDrawn="1"/>
        </p:nvSpPr>
        <p:spPr>
          <a:xfrm>
            <a:off x="1624580" y="173383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משולש שווה שוקיים 12"/>
          <p:cNvSpPr/>
          <p:nvPr userDrawn="1"/>
        </p:nvSpPr>
        <p:spPr>
          <a:xfrm>
            <a:off x="2652258" y="1741460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מקבילית 13"/>
          <p:cNvSpPr/>
          <p:nvPr userDrawn="1"/>
        </p:nvSpPr>
        <p:spPr>
          <a:xfrm>
            <a:off x="2890523" y="2797942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לב 14"/>
          <p:cNvSpPr/>
          <p:nvPr userDrawn="1"/>
        </p:nvSpPr>
        <p:spPr>
          <a:xfrm>
            <a:off x="798000" y="2283592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6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15A9C7F9-2159-4447-93DD-D6C34FA39554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187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44550" y="1709738"/>
            <a:ext cx="10515600" cy="2852737"/>
          </a:xfrm>
        </p:spPr>
        <p:txBody>
          <a:bodyPr rtlCol="1" anchor="b"/>
          <a:lstStyle>
            <a:lvl1pPr algn="r" rtl="1">
              <a:defRPr sz="6000"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 hasCustomPrompt="1"/>
          </p:nvPr>
        </p:nvSpPr>
        <p:spPr>
          <a:xfrm>
            <a:off x="844550" y="4589463"/>
            <a:ext cx="10515600" cy="1500187"/>
          </a:xfrm>
        </p:spPr>
        <p:txBody>
          <a:bodyPr rtlCol="1"/>
          <a:lstStyle>
            <a:lvl1pPr marL="0" indent="0" algn="r" rtl="1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 rtl="1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FF3AC887-7B92-4CFA-8782-144F9BA73C42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42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 hasCustomPrompt="1"/>
          </p:nvPr>
        </p:nvSpPr>
        <p:spPr>
          <a:xfrm>
            <a:off x="6172200" y="1825625"/>
            <a:ext cx="5181600" cy="4351338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 hasCustomPrompt="1"/>
          </p:nvPr>
        </p:nvSpPr>
        <p:spPr>
          <a:xfrm>
            <a:off x="838200" y="1825625"/>
            <a:ext cx="5181600" cy="4351338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CFCA0C6E-8C60-4F51-A5A8-78E8ED578E5A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580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6612" y="365125"/>
            <a:ext cx="10515600" cy="1325563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 hasCustomPrompt="1"/>
          </p:nvPr>
        </p:nvSpPr>
        <p:spPr>
          <a:xfrm>
            <a:off x="6194425" y="1681163"/>
            <a:ext cx="5157787" cy="823912"/>
          </a:xfrm>
        </p:spPr>
        <p:txBody>
          <a:bodyPr rtlCol="1" anchor="b"/>
          <a:lstStyle>
            <a:lvl1pPr marL="0" indent="0" algn="r" rtl="1">
              <a:buNone/>
              <a:defRPr sz="2400" b="1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 hasCustomPrompt="1"/>
          </p:nvPr>
        </p:nvSpPr>
        <p:spPr>
          <a:xfrm>
            <a:off x="6194425" y="2505075"/>
            <a:ext cx="5157787" cy="3684588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 hasCustomPrompt="1"/>
          </p:nvPr>
        </p:nvSpPr>
        <p:spPr>
          <a:xfrm>
            <a:off x="836612" y="1681163"/>
            <a:ext cx="5183188" cy="823912"/>
          </a:xfrm>
        </p:spPr>
        <p:txBody>
          <a:bodyPr rtlCol="1" anchor="b"/>
          <a:lstStyle>
            <a:lvl1pPr marL="0" indent="0" algn="r" rtl="1">
              <a:buNone/>
              <a:defRPr sz="2400" b="1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 hasCustomPrompt="1"/>
          </p:nvPr>
        </p:nvSpPr>
        <p:spPr>
          <a:xfrm>
            <a:off x="836612" y="2505075"/>
            <a:ext cx="5183188" cy="3684588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DD3744E9-0B15-44F0-A535-6570FD416B10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733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11CF200C-3E3C-4B01-9FB9-2D3E20E91964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8038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B51F1F03-2766-45AE-B5BD-649FC91D1FFA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EDF5074B-1D8C-4FBF-B643-29DBF83DE07B}" type="slidenum">
              <a:rPr lang="he-IL" smtClean="0"/>
              <a:pPr algn="l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7623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AC22083-4433-4A8C-9C0A-B87BD109F790}" type="datetime1">
              <a:rPr lang="he-IL" noProof="0" smtClean="0"/>
              <a:t>ו'/ניסן/תשע"ט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DF5074B-1D8C-4FBF-B643-29DBF83DE07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34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81F7623-547B-4F1C-9848-0AFBE55E686D}"/>
              </a:ext>
            </a:extLst>
          </p:cNvPr>
          <p:cNvSpPr txBox="1"/>
          <p:nvPr/>
        </p:nvSpPr>
        <p:spPr>
          <a:xfrm>
            <a:off x="1543155" y="185859"/>
            <a:ext cx="2571537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שניות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15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5990B326-03BB-47FD-87E6-38D225FF06F6}"/>
              </a:ext>
            </a:extLst>
          </p:cNvPr>
          <p:cNvSpPr txBox="1"/>
          <p:nvPr/>
        </p:nvSpPr>
        <p:spPr>
          <a:xfrm>
            <a:off x="1400488" y="185859"/>
            <a:ext cx="2856872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דקה אחת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627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697F8153-8496-4443-A258-B4728722B5C5}"/>
              </a:ext>
            </a:extLst>
          </p:cNvPr>
          <p:cNvSpPr txBox="1"/>
          <p:nvPr/>
        </p:nvSpPr>
        <p:spPr>
          <a:xfrm>
            <a:off x="1757156" y="185859"/>
            <a:ext cx="2143536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דקות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009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12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64F00925-F877-46BA-AA80-B12B939C79F4}"/>
              </a:ext>
            </a:extLst>
          </p:cNvPr>
          <p:cNvSpPr txBox="1"/>
          <p:nvPr/>
        </p:nvSpPr>
        <p:spPr>
          <a:xfrm>
            <a:off x="1757156" y="185859"/>
            <a:ext cx="2143536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דקות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176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0D9DA596-CEF9-4478-B73F-879EEA931B0B}"/>
              </a:ext>
            </a:extLst>
          </p:cNvPr>
          <p:cNvSpPr txBox="1"/>
          <p:nvPr/>
        </p:nvSpPr>
        <p:spPr>
          <a:xfrm>
            <a:off x="1608077" y="185859"/>
            <a:ext cx="2441694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דקות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2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14721794-C63F-434B-AC98-E45C5614B3BE}"/>
              </a:ext>
            </a:extLst>
          </p:cNvPr>
          <p:cNvSpPr txBox="1"/>
          <p:nvPr/>
        </p:nvSpPr>
        <p:spPr>
          <a:xfrm>
            <a:off x="1608077" y="185859"/>
            <a:ext cx="2441694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דקות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530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12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19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צורה אוטומטית 3"/>
          <p:cNvSpPr>
            <a:spLocks noChangeAspect="1" noChangeArrowheads="1" noTextEdit="1"/>
          </p:cNvSpPr>
          <p:nvPr/>
        </p:nvSpPr>
        <p:spPr bwMode="auto">
          <a:xfrm>
            <a:off x="7848600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צורה חופשית 3"/>
          <p:cNvSpPr>
            <a:spLocks/>
          </p:cNvSpPr>
          <p:nvPr/>
        </p:nvSpPr>
        <p:spPr bwMode="auto">
          <a:xfrm>
            <a:off x="804227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צורה חופשית 4"/>
          <p:cNvSpPr>
            <a:spLocks/>
          </p:cNvSpPr>
          <p:nvPr/>
        </p:nvSpPr>
        <p:spPr bwMode="auto">
          <a:xfrm>
            <a:off x="7847012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צורה חופשית 5"/>
          <p:cNvSpPr>
            <a:spLocks/>
          </p:cNvSpPr>
          <p:nvPr/>
        </p:nvSpPr>
        <p:spPr bwMode="auto">
          <a:xfrm>
            <a:off x="7847012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צורה חופשית 6"/>
          <p:cNvSpPr>
            <a:spLocks/>
          </p:cNvSpPr>
          <p:nvPr/>
        </p:nvSpPr>
        <p:spPr bwMode="auto">
          <a:xfrm>
            <a:off x="7847012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חול למעלה"/>
          <p:cNvSpPr>
            <a:spLocks/>
          </p:cNvSpPr>
          <p:nvPr/>
        </p:nvSpPr>
        <p:spPr bwMode="auto">
          <a:xfrm>
            <a:off x="8158162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חול למטה"/>
          <p:cNvSpPr>
            <a:spLocks/>
          </p:cNvSpPr>
          <p:nvPr/>
        </p:nvSpPr>
        <p:spPr bwMode="auto">
          <a:xfrm>
            <a:off x="8148637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מחבר ישר"/>
          <p:cNvSpPr>
            <a:spLocks noChangeArrowheads="1"/>
          </p:cNvSpPr>
          <p:nvPr/>
        </p:nvSpPr>
        <p:spPr bwMode="auto">
          <a:xfrm>
            <a:off x="9312274" y="385524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לחצן: התחל שעון עצר"/>
          <p:cNvGrpSpPr/>
          <p:nvPr/>
        </p:nvGrpSpPr>
        <p:grpSpPr>
          <a:xfrm>
            <a:off x="8043162" y="185859"/>
            <a:ext cx="2636838" cy="799962"/>
            <a:chOff x="1332706" y="185859"/>
            <a:chExt cx="2636838" cy="799962"/>
          </a:xfrm>
        </p:grpSpPr>
        <p:sp>
          <p:nvSpPr>
            <p:cNvPr id="13" name="מלבן מעוגל 12"/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התחל שעון עצר</a:t>
              </a:r>
            </a:p>
          </p:txBody>
        </p:sp>
      </p:grpSp>
      <p:grpSp>
        <p:nvGrpSpPr>
          <p:cNvPr id="15" name="הזמן נגמר"/>
          <p:cNvGrpSpPr/>
          <p:nvPr/>
        </p:nvGrpSpPr>
        <p:grpSpPr>
          <a:xfrm>
            <a:off x="8043162" y="185859"/>
            <a:ext cx="2636838" cy="799962"/>
            <a:chOff x="4321176" y="185859"/>
            <a:chExt cx="2636838" cy="799962"/>
          </a:xfrm>
        </p:grpSpPr>
        <p:sp>
          <p:nvSpPr>
            <p:cNvPr id="16" name="מלבן מעוגל 15"/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he-IL" sz="2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הזמן נגמר!</a:t>
              </a:r>
            </a:p>
          </p:txBody>
        </p:sp>
      </p:grp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184188AA-E7B8-4D5B-90F6-F2F3F701C992}"/>
              </a:ext>
            </a:extLst>
          </p:cNvPr>
          <p:cNvSpPr txBox="1"/>
          <p:nvPr/>
        </p:nvSpPr>
        <p:spPr>
          <a:xfrm>
            <a:off x="1608077" y="185859"/>
            <a:ext cx="2441694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מגבלת זמן: </a:t>
            </a:r>
          </a:p>
          <a:p>
            <a:pPr algn="ctr" rtl="1"/>
            <a:r>
              <a:rPr lang="he-IL" sz="4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דקות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851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18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79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8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hT4qWUsE"/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549716_TF16401595.potx" id="{FA6453CE-4C13-4CCF-B9A8-965EBAF04270}" vid="{343539E7-4E17-4A5A-AF13-29F3A40A3343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קובצי זמן בכיתה (שעון חול)</Template>
  <TotalTime>0</TotalTime>
  <Words>84</Words>
  <Application>Microsoft Office PowerPoint</Application>
  <PresentationFormat>Widescreen</PresentationFormat>
  <Paragraphs>35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Tahoma</vt:lpstr>
      <vt:lpstr>ערכת נושא של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2019-04-06T14:13:15Z</dcterms:created>
  <dcterms:modified xsi:type="dcterms:W3CDTF">2019-04-11T12:08:17Z</dcterms:modified>
</cp:coreProperties>
</file>