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8" r:id="rId2"/>
  </p:sldMasterIdLst>
  <p:notesMasterIdLst>
    <p:notesMasterId r:id="rId17"/>
  </p:notesMasterIdLst>
  <p:sldIdLst>
    <p:sldId id="256" r:id="rId3"/>
    <p:sldId id="281" r:id="rId4"/>
    <p:sldId id="283" r:id="rId5"/>
    <p:sldId id="258" r:id="rId6"/>
    <p:sldId id="259" r:id="rId7"/>
    <p:sldId id="288" r:id="rId8"/>
    <p:sldId id="279" r:id="rId9"/>
    <p:sldId id="289" r:id="rId10"/>
    <p:sldId id="280" r:id="rId11"/>
    <p:sldId id="286" r:id="rId12"/>
    <p:sldId id="285" r:id="rId13"/>
    <p:sldId id="260" r:id="rId14"/>
    <p:sldId id="284" r:id="rId15"/>
    <p:sldId id="29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Amatic SC" panose="020B0604020202020204" charset="-79"/>
      <p:regular r:id="rId22"/>
      <p:bold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Merriweather" panose="020B060402020202020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C757F5-298B-47E9-8C8F-D7D03C93DBCF}">
  <a:tblStyle styleId="{54C757F5-298B-47E9-8C8F-D7D03C93DB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a4441b00d7_0_2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2" name="Google Shape;2042;ga4441b00d7_0_2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47363162b_2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4" name="Google Shape;2194;ga47363162b_2_10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Hanny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ga47363162b_2_10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33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ga4736316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3" name="Google Shape;2073;ga47363162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a47363162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ga42073c12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0" name="Google Shape;2170;ga42073c12d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Hanny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ga42073c12d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74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a42073c12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6" name="Google Shape;2056;ga42073c12d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ga42073c12d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15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a42073c12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6" name="Google Shape;2056;ga42073c12d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ga42073c12d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a47363162b_2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5" name="Google Shape;2065;ga47363162b_2_10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ga47363162b_2_10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47363162b_2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4" name="Google Shape;2194;ga47363162b_2_10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Hanny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ga47363162b_2_10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64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ga42073c12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0" name="Google Shape;2170;ga42073c12d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Hanny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ga42073c12d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26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ga42073c12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0" name="Google Shape;2170;ga42073c12d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Hanny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ga42073c12d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27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47363162b_2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4" name="Google Shape;2194;ga47363162b_2_10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Hanny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ga47363162b_2_10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20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47363162b_2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4" name="Google Shape;2194;ga47363162b_2_10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Hanny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ga47363162b_2_10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44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יסה מותאמת אישית">
  <p:cSld name="פריסה מותאמת אישית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">
  <p:cSld name="Diapositiva de títul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4936" y="-1"/>
            <a:ext cx="66072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/>
          <p:nvPr/>
        </p:nvSpPr>
        <p:spPr>
          <a:xfrm>
            <a:off x="3460955" y="0"/>
            <a:ext cx="15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0"/>
          <p:cNvSpPr/>
          <p:nvPr/>
        </p:nvSpPr>
        <p:spPr>
          <a:xfrm>
            <a:off x="7821561" y="0"/>
            <a:ext cx="15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0"/>
          <p:cNvSpPr/>
          <p:nvPr/>
        </p:nvSpPr>
        <p:spPr>
          <a:xfrm rot="-5400000">
            <a:off x="1716900" y="2886909"/>
            <a:ext cx="184500" cy="36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/>
          <p:nvPr/>
        </p:nvSpPr>
        <p:spPr>
          <a:xfrm rot="-5400000">
            <a:off x="9956419" y="1038609"/>
            <a:ext cx="169500" cy="428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3" y="0"/>
            <a:ext cx="3451122" cy="460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78878" y="-14139"/>
            <a:ext cx="4203289" cy="31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8877" y="3264309"/>
            <a:ext cx="4213123" cy="360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4788309"/>
            <a:ext cx="3460955" cy="206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51295">
            <a:off x="8974468" y="4176579"/>
            <a:ext cx="2585075" cy="25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745" y="4926656"/>
            <a:ext cx="1853707" cy="1817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/>
          <p:nvPr/>
        </p:nvSpPr>
        <p:spPr>
          <a:xfrm>
            <a:off x="1371600" y="127847"/>
            <a:ext cx="9429210" cy="6680394"/>
          </a:xfrm>
          <a:prstGeom prst="irregularSeal2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75918">
            <a:off x="359280" y="273150"/>
            <a:ext cx="2585073" cy="253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1"/>
          <p:cNvGrpSpPr/>
          <p:nvPr/>
        </p:nvGrpSpPr>
        <p:grpSpPr>
          <a:xfrm>
            <a:off x="4" y="1817089"/>
            <a:ext cx="1107962" cy="2463855"/>
            <a:chOff x="3" y="1439053"/>
            <a:chExt cx="830992" cy="1847937"/>
          </a:xfrm>
        </p:grpSpPr>
        <p:sp>
          <p:nvSpPr>
            <p:cNvPr id="164" name="Google Shape;164;p3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31"/>
          <p:cNvSpPr/>
          <p:nvPr/>
        </p:nvSpPr>
        <p:spPr>
          <a:xfrm>
            <a:off x="10093666" y="250119"/>
            <a:ext cx="1108003" cy="1130362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6025" tIns="156025" rIns="156025" bIns="15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31"/>
          <p:cNvGrpSpPr/>
          <p:nvPr/>
        </p:nvGrpSpPr>
        <p:grpSpPr>
          <a:xfrm>
            <a:off x="1853901" y="-8"/>
            <a:ext cx="2137702" cy="540579"/>
            <a:chOff x="448987" y="-6"/>
            <a:chExt cx="1603317" cy="405444"/>
          </a:xfrm>
        </p:grpSpPr>
        <p:sp>
          <p:nvSpPr>
            <p:cNvPr id="169" name="Google Shape;169;p3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1"/>
          <p:cNvGrpSpPr/>
          <p:nvPr/>
        </p:nvGrpSpPr>
        <p:grpSpPr>
          <a:xfrm>
            <a:off x="10580921" y="2232623"/>
            <a:ext cx="1610592" cy="1927787"/>
            <a:chOff x="5654182" y="1903115"/>
            <a:chExt cx="1207974" cy="1445876"/>
          </a:xfrm>
        </p:grpSpPr>
        <p:sp>
          <p:nvSpPr>
            <p:cNvPr id="179" name="Google Shape;179;p3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31"/>
          <p:cNvGrpSpPr/>
          <p:nvPr/>
        </p:nvGrpSpPr>
        <p:grpSpPr>
          <a:xfrm>
            <a:off x="10808749" y="4677315"/>
            <a:ext cx="1382763" cy="1967992"/>
            <a:chOff x="5825057" y="3508074"/>
            <a:chExt cx="1037098" cy="1476031"/>
          </a:xfrm>
        </p:grpSpPr>
        <p:sp>
          <p:nvSpPr>
            <p:cNvPr id="194" name="Google Shape;194;p3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31"/>
          <p:cNvGrpSpPr/>
          <p:nvPr/>
        </p:nvGrpSpPr>
        <p:grpSpPr>
          <a:xfrm>
            <a:off x="4617140" y="6298986"/>
            <a:ext cx="2957461" cy="563004"/>
            <a:chOff x="2330363" y="4724358"/>
            <a:chExt cx="2218152" cy="422264"/>
          </a:xfrm>
        </p:grpSpPr>
        <p:sp>
          <p:nvSpPr>
            <p:cNvPr id="198" name="Google Shape;198;p3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31"/>
          <p:cNvGrpSpPr/>
          <p:nvPr/>
        </p:nvGrpSpPr>
        <p:grpSpPr>
          <a:xfrm>
            <a:off x="892126" y="4842647"/>
            <a:ext cx="489228" cy="2019343"/>
            <a:chOff x="135698" y="3632076"/>
            <a:chExt cx="366930" cy="1514545"/>
          </a:xfrm>
        </p:grpSpPr>
        <p:sp>
          <p:nvSpPr>
            <p:cNvPr id="258" name="Google Shape;258;p3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31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34"/>
          <p:cNvGrpSpPr/>
          <p:nvPr/>
        </p:nvGrpSpPr>
        <p:grpSpPr>
          <a:xfrm>
            <a:off x="2543055" y="-8003"/>
            <a:ext cx="7106199" cy="2096444"/>
            <a:chOff x="1045264" y="-6007"/>
            <a:chExt cx="7118300" cy="2100014"/>
          </a:xfrm>
        </p:grpSpPr>
        <p:sp>
          <p:nvSpPr>
            <p:cNvPr id="592" name="Google Shape;592;p34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5" name="Google Shape;595;p34"/>
          <p:cNvGrpSpPr/>
          <p:nvPr/>
        </p:nvGrpSpPr>
        <p:grpSpPr>
          <a:xfrm>
            <a:off x="-10666" y="3240305"/>
            <a:ext cx="2190139" cy="2007125"/>
            <a:chOff x="-7997" y="3247832"/>
            <a:chExt cx="2193869" cy="2010543"/>
          </a:xfrm>
        </p:grpSpPr>
        <p:sp>
          <p:nvSpPr>
            <p:cNvPr id="596" name="Google Shape;596;p34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34"/>
          <p:cNvGrpSpPr/>
          <p:nvPr/>
        </p:nvGrpSpPr>
        <p:grpSpPr>
          <a:xfrm>
            <a:off x="11228276" y="2871957"/>
            <a:ext cx="687697" cy="1214526"/>
            <a:chOff x="8443004" y="2878855"/>
            <a:chExt cx="688868" cy="1216595"/>
          </a:xfrm>
        </p:grpSpPr>
        <p:sp>
          <p:nvSpPr>
            <p:cNvPr id="617" name="Google Shape;617;p34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3" name="Google Shape;623;p34"/>
          <p:cNvGrpSpPr/>
          <p:nvPr/>
        </p:nvGrpSpPr>
        <p:grpSpPr>
          <a:xfrm>
            <a:off x="9490837" y="4787439"/>
            <a:ext cx="2701452" cy="2062891"/>
            <a:chOff x="6445945" y="4797602"/>
            <a:chExt cx="2706053" cy="2066404"/>
          </a:xfrm>
        </p:grpSpPr>
        <p:sp>
          <p:nvSpPr>
            <p:cNvPr id="624" name="Google Shape;624;p34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34"/>
          <p:cNvGrpSpPr/>
          <p:nvPr/>
        </p:nvGrpSpPr>
        <p:grpSpPr>
          <a:xfrm>
            <a:off x="301852" y="1054648"/>
            <a:ext cx="1553899" cy="1087278"/>
            <a:chOff x="305052" y="1261999"/>
            <a:chExt cx="1556545" cy="1089130"/>
          </a:xfrm>
        </p:grpSpPr>
        <p:sp>
          <p:nvSpPr>
            <p:cNvPr id="638" name="Google Shape;638;p34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34"/>
          <p:cNvGrpSpPr/>
          <p:nvPr/>
        </p:nvGrpSpPr>
        <p:grpSpPr>
          <a:xfrm>
            <a:off x="3259867" y="5162485"/>
            <a:ext cx="3279606" cy="1440045"/>
            <a:chOff x="1573057" y="5173288"/>
            <a:chExt cx="3285191" cy="1442497"/>
          </a:xfrm>
        </p:grpSpPr>
        <p:sp>
          <p:nvSpPr>
            <p:cNvPr id="656" name="Google Shape;656;p34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34"/>
          <p:cNvSpPr txBox="1">
            <a:spLocks noGrp="1"/>
          </p:cNvSpPr>
          <p:nvPr>
            <p:ph type="ctrTitle"/>
          </p:nvPr>
        </p:nvSpPr>
        <p:spPr>
          <a:xfrm>
            <a:off x="2099167" y="2427167"/>
            <a:ext cx="7993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5"/>
          <p:cNvSpPr/>
          <p:nvPr/>
        </p:nvSpPr>
        <p:spPr>
          <a:xfrm>
            <a:off x="-55" y="4623692"/>
            <a:ext cx="1405931" cy="2231581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6025" tIns="156025" rIns="156025" bIns="15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5" name="Google Shape;795;p35"/>
          <p:cNvGrpSpPr/>
          <p:nvPr/>
        </p:nvGrpSpPr>
        <p:grpSpPr>
          <a:xfrm>
            <a:off x="8927902" y="-1"/>
            <a:ext cx="2584126" cy="1702624"/>
            <a:chOff x="4793246" y="-1"/>
            <a:chExt cx="1938143" cy="1277000"/>
          </a:xfrm>
        </p:grpSpPr>
        <p:sp>
          <p:nvSpPr>
            <p:cNvPr id="796" name="Google Shape;796;p35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p35"/>
          <p:cNvGrpSpPr/>
          <p:nvPr/>
        </p:nvGrpSpPr>
        <p:grpSpPr>
          <a:xfrm>
            <a:off x="9837415" y="4982805"/>
            <a:ext cx="1379120" cy="1638003"/>
            <a:chOff x="5482823" y="3737197"/>
            <a:chExt cx="1034366" cy="1228533"/>
          </a:xfrm>
        </p:grpSpPr>
        <p:sp>
          <p:nvSpPr>
            <p:cNvPr id="801" name="Google Shape;801;p35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5"/>
          <p:cNvGrpSpPr/>
          <p:nvPr/>
        </p:nvGrpSpPr>
        <p:grpSpPr>
          <a:xfrm>
            <a:off x="10908345" y="2247033"/>
            <a:ext cx="1283149" cy="1720520"/>
            <a:chOff x="5892831" y="1685317"/>
            <a:chExt cx="962386" cy="1290422"/>
          </a:xfrm>
        </p:grpSpPr>
        <p:sp>
          <p:nvSpPr>
            <p:cNvPr id="858" name="Google Shape;858;p35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35"/>
          <p:cNvGrpSpPr/>
          <p:nvPr/>
        </p:nvGrpSpPr>
        <p:grpSpPr>
          <a:xfrm>
            <a:off x="207463" y="136069"/>
            <a:ext cx="1861097" cy="1588891"/>
            <a:chOff x="155601" y="102054"/>
            <a:chExt cx="1395857" cy="1191698"/>
          </a:xfrm>
        </p:grpSpPr>
        <p:sp>
          <p:nvSpPr>
            <p:cNvPr id="865" name="Google Shape;865;p35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35"/>
          <p:cNvGrpSpPr/>
          <p:nvPr/>
        </p:nvGrpSpPr>
        <p:grpSpPr>
          <a:xfrm>
            <a:off x="-55" y="2981199"/>
            <a:ext cx="1140385" cy="1392508"/>
            <a:chOff x="-41" y="2235955"/>
            <a:chExt cx="855310" cy="1044407"/>
          </a:xfrm>
        </p:grpSpPr>
        <p:sp>
          <p:nvSpPr>
            <p:cNvPr id="869" name="Google Shape;869;p35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5"/>
          <p:cNvGrpSpPr/>
          <p:nvPr/>
        </p:nvGrpSpPr>
        <p:grpSpPr>
          <a:xfrm>
            <a:off x="6532176" y="75821"/>
            <a:ext cx="1376866" cy="1155961"/>
            <a:chOff x="3554771" y="56867"/>
            <a:chExt cx="1032676" cy="866992"/>
          </a:xfrm>
        </p:grpSpPr>
        <p:sp>
          <p:nvSpPr>
            <p:cNvPr id="873" name="Google Shape;873;p35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35"/>
          <p:cNvGrpSpPr/>
          <p:nvPr/>
        </p:nvGrpSpPr>
        <p:grpSpPr>
          <a:xfrm>
            <a:off x="2993504" y="4315647"/>
            <a:ext cx="5056573" cy="2539455"/>
            <a:chOff x="1112916" y="3236816"/>
            <a:chExt cx="3792525" cy="1904639"/>
          </a:xfrm>
        </p:grpSpPr>
        <p:sp>
          <p:nvSpPr>
            <p:cNvPr id="911" name="Google Shape;911;p35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8" name="Google Shape;1058;p35"/>
          <p:cNvSpPr txBox="1">
            <a:spLocks noGrp="1"/>
          </p:cNvSpPr>
          <p:nvPr>
            <p:ph type="ctrTitle"/>
          </p:nvPr>
        </p:nvSpPr>
        <p:spPr>
          <a:xfrm>
            <a:off x="2077167" y="1882525"/>
            <a:ext cx="8037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subTitle" idx="1"/>
          </p:nvPr>
        </p:nvSpPr>
        <p:spPr>
          <a:xfrm>
            <a:off x="2077167" y="3329551"/>
            <a:ext cx="80376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36"/>
          <p:cNvGrpSpPr/>
          <p:nvPr/>
        </p:nvGrpSpPr>
        <p:grpSpPr>
          <a:xfrm>
            <a:off x="2455135" y="6054268"/>
            <a:ext cx="1480621" cy="816339"/>
            <a:chOff x="1003176" y="4540815"/>
            <a:chExt cx="1110494" cy="612269"/>
          </a:xfrm>
        </p:grpSpPr>
        <p:sp>
          <p:nvSpPr>
            <p:cNvPr id="1063" name="Google Shape;1063;p3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6" name="Google Shape;1066;p36"/>
          <p:cNvGrpSpPr/>
          <p:nvPr/>
        </p:nvGrpSpPr>
        <p:grpSpPr>
          <a:xfrm>
            <a:off x="456363" y="5577844"/>
            <a:ext cx="492035" cy="970717"/>
            <a:chOff x="342281" y="4183488"/>
            <a:chExt cx="369035" cy="728056"/>
          </a:xfrm>
        </p:grpSpPr>
        <p:sp>
          <p:nvSpPr>
            <p:cNvPr id="1067" name="Google Shape;1067;p3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0" name="Google Shape;1070;p36"/>
          <p:cNvGrpSpPr/>
          <p:nvPr/>
        </p:nvGrpSpPr>
        <p:grpSpPr>
          <a:xfrm>
            <a:off x="67" y="1643826"/>
            <a:ext cx="606159" cy="1089292"/>
            <a:chOff x="50" y="1232900"/>
            <a:chExt cx="454630" cy="816990"/>
          </a:xfrm>
        </p:grpSpPr>
        <p:sp>
          <p:nvSpPr>
            <p:cNvPr id="1071" name="Google Shape;1071;p3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36"/>
          <p:cNvGrpSpPr/>
          <p:nvPr/>
        </p:nvGrpSpPr>
        <p:grpSpPr>
          <a:xfrm>
            <a:off x="67" y="4097289"/>
            <a:ext cx="972976" cy="1395659"/>
            <a:chOff x="50" y="3073044"/>
            <a:chExt cx="729750" cy="1046771"/>
          </a:xfrm>
        </p:grpSpPr>
        <p:sp>
          <p:nvSpPr>
            <p:cNvPr id="1075" name="Google Shape;1075;p3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8" name="Google Shape;1078;p36"/>
          <p:cNvGrpSpPr/>
          <p:nvPr/>
        </p:nvGrpSpPr>
        <p:grpSpPr>
          <a:xfrm>
            <a:off x="7926373" y="-9"/>
            <a:ext cx="3366057" cy="1013231"/>
            <a:chOff x="4012455" y="-7"/>
            <a:chExt cx="2524606" cy="759943"/>
          </a:xfrm>
        </p:grpSpPr>
        <p:sp>
          <p:nvSpPr>
            <p:cNvPr id="1079" name="Google Shape;1079;p3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36"/>
          <p:cNvGrpSpPr/>
          <p:nvPr/>
        </p:nvGrpSpPr>
        <p:grpSpPr>
          <a:xfrm>
            <a:off x="11341616" y="2085387"/>
            <a:ext cx="849884" cy="1507458"/>
            <a:chOff x="6233393" y="2021291"/>
            <a:chExt cx="637429" cy="1130622"/>
          </a:xfrm>
        </p:grpSpPr>
        <p:sp>
          <p:nvSpPr>
            <p:cNvPr id="1088" name="Google Shape;1088;p3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36"/>
          <p:cNvGrpSpPr/>
          <p:nvPr/>
        </p:nvGrpSpPr>
        <p:grpSpPr>
          <a:xfrm>
            <a:off x="9952732" y="4824149"/>
            <a:ext cx="2238768" cy="2046458"/>
            <a:chOff x="5191704" y="3618202"/>
            <a:chExt cx="1679118" cy="1534882"/>
          </a:xfrm>
        </p:grpSpPr>
        <p:sp>
          <p:nvSpPr>
            <p:cNvPr id="1097" name="Google Shape;1097;p3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6"/>
          <p:cNvGrpSpPr/>
          <p:nvPr/>
        </p:nvGrpSpPr>
        <p:grpSpPr>
          <a:xfrm>
            <a:off x="10462762" y="4097272"/>
            <a:ext cx="798469" cy="794018"/>
            <a:chOff x="5944870" y="3341438"/>
            <a:chExt cx="598867" cy="595529"/>
          </a:xfrm>
        </p:grpSpPr>
        <p:sp>
          <p:nvSpPr>
            <p:cNvPr id="1108" name="Google Shape;1108;p3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36"/>
          <p:cNvGrpSpPr/>
          <p:nvPr/>
        </p:nvGrpSpPr>
        <p:grpSpPr>
          <a:xfrm>
            <a:off x="2938856" y="140884"/>
            <a:ext cx="729184" cy="315468"/>
            <a:chOff x="2204197" y="105666"/>
            <a:chExt cx="546902" cy="236607"/>
          </a:xfrm>
        </p:grpSpPr>
        <p:sp>
          <p:nvSpPr>
            <p:cNvPr id="1111" name="Google Shape;1111;p3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36"/>
          <p:cNvGrpSpPr/>
          <p:nvPr/>
        </p:nvGrpSpPr>
        <p:grpSpPr>
          <a:xfrm>
            <a:off x="67" y="-9"/>
            <a:ext cx="2733128" cy="1031101"/>
            <a:chOff x="50" y="-7"/>
            <a:chExt cx="2049897" cy="773345"/>
          </a:xfrm>
        </p:grpSpPr>
        <p:sp>
          <p:nvSpPr>
            <p:cNvPr id="1116" name="Google Shape;1116;p3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1509000" y="830700"/>
            <a:ext cx="9174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36"/>
          <p:cNvSpPr txBox="1">
            <a:spLocks noGrp="1"/>
          </p:cNvSpPr>
          <p:nvPr>
            <p:ph type="body" idx="1"/>
          </p:nvPr>
        </p:nvSpPr>
        <p:spPr>
          <a:xfrm>
            <a:off x="1509000" y="1750400"/>
            <a:ext cx="9174000" cy="4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✖"/>
              <a:defRPr/>
            </a:lvl1pPr>
            <a:lvl2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2pPr>
            <a:lvl3pPr marL="137160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3pPr>
            <a:lvl4pPr marL="182880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4pPr>
            <a:lvl5pPr marL="228600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5pPr>
            <a:lvl6pPr marL="274320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9pPr>
          </a:lstStyle>
          <a:p>
            <a:endParaRPr/>
          </a:p>
        </p:txBody>
      </p:sp>
      <p:sp>
        <p:nvSpPr>
          <p:cNvPr id="1248" name="Google Shape;1248;p36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37"/>
          <p:cNvGrpSpPr/>
          <p:nvPr/>
        </p:nvGrpSpPr>
        <p:grpSpPr>
          <a:xfrm>
            <a:off x="2455135" y="6054268"/>
            <a:ext cx="1480621" cy="816339"/>
            <a:chOff x="1003176" y="4540815"/>
            <a:chExt cx="1110494" cy="612269"/>
          </a:xfrm>
        </p:grpSpPr>
        <p:sp>
          <p:nvSpPr>
            <p:cNvPr id="1251" name="Google Shape;1251;p37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p37"/>
          <p:cNvGrpSpPr/>
          <p:nvPr/>
        </p:nvGrpSpPr>
        <p:grpSpPr>
          <a:xfrm>
            <a:off x="456363" y="5577844"/>
            <a:ext cx="492035" cy="970717"/>
            <a:chOff x="342281" y="4183488"/>
            <a:chExt cx="369035" cy="728056"/>
          </a:xfrm>
        </p:grpSpPr>
        <p:sp>
          <p:nvSpPr>
            <p:cNvPr id="1255" name="Google Shape;1255;p37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8" name="Google Shape;1258;p37"/>
          <p:cNvGrpSpPr/>
          <p:nvPr/>
        </p:nvGrpSpPr>
        <p:grpSpPr>
          <a:xfrm>
            <a:off x="67" y="1643826"/>
            <a:ext cx="606159" cy="1089292"/>
            <a:chOff x="50" y="1232900"/>
            <a:chExt cx="454630" cy="816990"/>
          </a:xfrm>
        </p:grpSpPr>
        <p:sp>
          <p:nvSpPr>
            <p:cNvPr id="1259" name="Google Shape;1259;p37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37"/>
          <p:cNvGrpSpPr/>
          <p:nvPr/>
        </p:nvGrpSpPr>
        <p:grpSpPr>
          <a:xfrm>
            <a:off x="67" y="4097289"/>
            <a:ext cx="972976" cy="1395659"/>
            <a:chOff x="50" y="3073044"/>
            <a:chExt cx="729750" cy="1046771"/>
          </a:xfrm>
        </p:grpSpPr>
        <p:sp>
          <p:nvSpPr>
            <p:cNvPr id="1263" name="Google Shape;1263;p37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37"/>
          <p:cNvGrpSpPr/>
          <p:nvPr/>
        </p:nvGrpSpPr>
        <p:grpSpPr>
          <a:xfrm>
            <a:off x="7926373" y="-9"/>
            <a:ext cx="3366057" cy="1013231"/>
            <a:chOff x="4012455" y="-7"/>
            <a:chExt cx="2524606" cy="759943"/>
          </a:xfrm>
        </p:grpSpPr>
        <p:sp>
          <p:nvSpPr>
            <p:cNvPr id="1267" name="Google Shape;1267;p37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5" name="Google Shape;1275;p37"/>
          <p:cNvGrpSpPr/>
          <p:nvPr/>
        </p:nvGrpSpPr>
        <p:grpSpPr>
          <a:xfrm>
            <a:off x="11341616" y="2085387"/>
            <a:ext cx="849884" cy="1507458"/>
            <a:chOff x="6233393" y="2021291"/>
            <a:chExt cx="637429" cy="1130622"/>
          </a:xfrm>
        </p:grpSpPr>
        <p:sp>
          <p:nvSpPr>
            <p:cNvPr id="1276" name="Google Shape;1276;p37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37"/>
          <p:cNvGrpSpPr/>
          <p:nvPr/>
        </p:nvGrpSpPr>
        <p:grpSpPr>
          <a:xfrm>
            <a:off x="9952732" y="4824149"/>
            <a:ext cx="2238768" cy="2046458"/>
            <a:chOff x="5191704" y="3618202"/>
            <a:chExt cx="1679118" cy="1534882"/>
          </a:xfrm>
        </p:grpSpPr>
        <p:sp>
          <p:nvSpPr>
            <p:cNvPr id="1285" name="Google Shape;1285;p37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/>
          <p:cNvGrpSpPr/>
          <p:nvPr/>
        </p:nvGrpSpPr>
        <p:grpSpPr>
          <a:xfrm>
            <a:off x="10462762" y="4097272"/>
            <a:ext cx="798469" cy="794018"/>
            <a:chOff x="5944870" y="3341438"/>
            <a:chExt cx="598867" cy="595529"/>
          </a:xfrm>
        </p:grpSpPr>
        <p:sp>
          <p:nvSpPr>
            <p:cNvPr id="1296" name="Google Shape;1296;p37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7"/>
          <p:cNvGrpSpPr/>
          <p:nvPr/>
        </p:nvGrpSpPr>
        <p:grpSpPr>
          <a:xfrm>
            <a:off x="2938856" y="140884"/>
            <a:ext cx="729184" cy="315468"/>
            <a:chOff x="2204197" y="105666"/>
            <a:chExt cx="546902" cy="236607"/>
          </a:xfrm>
        </p:grpSpPr>
        <p:sp>
          <p:nvSpPr>
            <p:cNvPr id="1299" name="Google Shape;1299;p37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3" name="Google Shape;1303;p37"/>
          <p:cNvGrpSpPr/>
          <p:nvPr/>
        </p:nvGrpSpPr>
        <p:grpSpPr>
          <a:xfrm>
            <a:off x="67" y="-9"/>
            <a:ext cx="2733128" cy="1031101"/>
            <a:chOff x="50" y="-7"/>
            <a:chExt cx="2049897" cy="773345"/>
          </a:xfrm>
        </p:grpSpPr>
        <p:sp>
          <p:nvSpPr>
            <p:cNvPr id="1304" name="Google Shape;1304;p37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4" name="Google Shape;1434;p37"/>
          <p:cNvSpPr txBox="1">
            <a:spLocks noGrp="1"/>
          </p:cNvSpPr>
          <p:nvPr>
            <p:ph type="title"/>
          </p:nvPr>
        </p:nvSpPr>
        <p:spPr>
          <a:xfrm>
            <a:off x="1509000" y="830700"/>
            <a:ext cx="9174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7"/>
          <p:cNvSpPr txBox="1">
            <a:spLocks noGrp="1"/>
          </p:cNvSpPr>
          <p:nvPr>
            <p:ph type="body" idx="1"/>
          </p:nvPr>
        </p:nvSpPr>
        <p:spPr>
          <a:xfrm>
            <a:off x="1508967" y="1773151"/>
            <a:ext cx="4452900" cy="4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0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✖"/>
              <a:defRPr sz="2700"/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marL="1828800" lvl="3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marL="2286000" lvl="4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marL="2743200" lvl="5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marL="3200400" lvl="6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marL="3657600" lvl="7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marL="4114800" lvl="8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>
            <a:endParaRPr/>
          </a:p>
        </p:txBody>
      </p:sp>
      <p:sp>
        <p:nvSpPr>
          <p:cNvPr id="1436" name="Google Shape;1436;p37"/>
          <p:cNvSpPr txBox="1">
            <a:spLocks noGrp="1"/>
          </p:cNvSpPr>
          <p:nvPr>
            <p:ph type="body" idx="2"/>
          </p:nvPr>
        </p:nvSpPr>
        <p:spPr>
          <a:xfrm>
            <a:off x="6230071" y="1773151"/>
            <a:ext cx="4452900" cy="4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0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✖"/>
              <a:defRPr sz="2700"/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marL="1828800" lvl="3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marL="2286000" lvl="4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marL="2743200" lvl="5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marL="3200400" lvl="6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marL="3657600" lvl="7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marL="4114800" lvl="8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>
            <a:endParaRPr/>
          </a:p>
        </p:txBody>
      </p:sp>
      <p:sp>
        <p:nvSpPr>
          <p:cNvPr id="1437" name="Google Shape;1437;p37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38"/>
          <p:cNvGrpSpPr/>
          <p:nvPr/>
        </p:nvGrpSpPr>
        <p:grpSpPr>
          <a:xfrm>
            <a:off x="2455135" y="6054268"/>
            <a:ext cx="1480621" cy="816339"/>
            <a:chOff x="1003176" y="4540815"/>
            <a:chExt cx="1110494" cy="612269"/>
          </a:xfrm>
        </p:grpSpPr>
        <p:sp>
          <p:nvSpPr>
            <p:cNvPr id="1440" name="Google Shape;1440;p3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3" name="Google Shape;1443;p38"/>
          <p:cNvGrpSpPr/>
          <p:nvPr/>
        </p:nvGrpSpPr>
        <p:grpSpPr>
          <a:xfrm>
            <a:off x="456363" y="5577844"/>
            <a:ext cx="492035" cy="970717"/>
            <a:chOff x="342281" y="4183488"/>
            <a:chExt cx="369035" cy="728056"/>
          </a:xfrm>
        </p:grpSpPr>
        <p:sp>
          <p:nvSpPr>
            <p:cNvPr id="1444" name="Google Shape;1444;p3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7" name="Google Shape;1447;p38"/>
          <p:cNvGrpSpPr/>
          <p:nvPr/>
        </p:nvGrpSpPr>
        <p:grpSpPr>
          <a:xfrm>
            <a:off x="67" y="1643826"/>
            <a:ext cx="606159" cy="1089292"/>
            <a:chOff x="50" y="1232900"/>
            <a:chExt cx="454630" cy="816990"/>
          </a:xfrm>
        </p:grpSpPr>
        <p:sp>
          <p:nvSpPr>
            <p:cNvPr id="1448" name="Google Shape;1448;p3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1" name="Google Shape;1451;p38"/>
          <p:cNvGrpSpPr/>
          <p:nvPr/>
        </p:nvGrpSpPr>
        <p:grpSpPr>
          <a:xfrm>
            <a:off x="67" y="4097289"/>
            <a:ext cx="972976" cy="1395659"/>
            <a:chOff x="50" y="3073044"/>
            <a:chExt cx="729750" cy="1046771"/>
          </a:xfrm>
        </p:grpSpPr>
        <p:sp>
          <p:nvSpPr>
            <p:cNvPr id="1452" name="Google Shape;1452;p3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8"/>
          <p:cNvGrpSpPr/>
          <p:nvPr/>
        </p:nvGrpSpPr>
        <p:grpSpPr>
          <a:xfrm>
            <a:off x="7926373" y="-9"/>
            <a:ext cx="3366057" cy="1013231"/>
            <a:chOff x="4012455" y="-7"/>
            <a:chExt cx="2524606" cy="759943"/>
          </a:xfrm>
        </p:grpSpPr>
        <p:sp>
          <p:nvSpPr>
            <p:cNvPr id="1456" name="Google Shape;1456;p3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38"/>
          <p:cNvGrpSpPr/>
          <p:nvPr/>
        </p:nvGrpSpPr>
        <p:grpSpPr>
          <a:xfrm>
            <a:off x="11341616" y="2085387"/>
            <a:ext cx="849884" cy="1507458"/>
            <a:chOff x="6233393" y="2021291"/>
            <a:chExt cx="637429" cy="1130622"/>
          </a:xfrm>
        </p:grpSpPr>
        <p:sp>
          <p:nvSpPr>
            <p:cNvPr id="1465" name="Google Shape;1465;p3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9952732" y="4824149"/>
            <a:ext cx="2238768" cy="2046458"/>
            <a:chOff x="5191704" y="3618202"/>
            <a:chExt cx="1679118" cy="1534882"/>
          </a:xfrm>
        </p:grpSpPr>
        <p:sp>
          <p:nvSpPr>
            <p:cNvPr id="1474" name="Google Shape;1474;p3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8"/>
          <p:cNvGrpSpPr/>
          <p:nvPr/>
        </p:nvGrpSpPr>
        <p:grpSpPr>
          <a:xfrm>
            <a:off x="10462762" y="4097272"/>
            <a:ext cx="798469" cy="794018"/>
            <a:chOff x="5944870" y="3341438"/>
            <a:chExt cx="598867" cy="595529"/>
          </a:xfrm>
        </p:grpSpPr>
        <p:sp>
          <p:nvSpPr>
            <p:cNvPr id="1485" name="Google Shape;1485;p3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7" name="Google Shape;1487;p38"/>
          <p:cNvGrpSpPr/>
          <p:nvPr/>
        </p:nvGrpSpPr>
        <p:grpSpPr>
          <a:xfrm>
            <a:off x="2938856" y="140884"/>
            <a:ext cx="729184" cy="315468"/>
            <a:chOff x="2204197" y="105666"/>
            <a:chExt cx="546902" cy="236607"/>
          </a:xfrm>
        </p:grpSpPr>
        <p:sp>
          <p:nvSpPr>
            <p:cNvPr id="1488" name="Google Shape;1488;p3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2" name="Google Shape;1492;p38"/>
          <p:cNvGrpSpPr/>
          <p:nvPr/>
        </p:nvGrpSpPr>
        <p:grpSpPr>
          <a:xfrm>
            <a:off x="67" y="-9"/>
            <a:ext cx="2733128" cy="1031101"/>
            <a:chOff x="50" y="-7"/>
            <a:chExt cx="2049897" cy="773345"/>
          </a:xfrm>
        </p:grpSpPr>
        <p:sp>
          <p:nvSpPr>
            <p:cNvPr id="1493" name="Google Shape;1493;p3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3" name="Google Shape;1623;p38"/>
          <p:cNvSpPr txBox="1">
            <a:spLocks noGrp="1"/>
          </p:cNvSpPr>
          <p:nvPr>
            <p:ph type="title"/>
          </p:nvPr>
        </p:nvSpPr>
        <p:spPr>
          <a:xfrm>
            <a:off x="1509000" y="830700"/>
            <a:ext cx="9174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4" name="Google Shape;1624;p38"/>
          <p:cNvSpPr txBox="1">
            <a:spLocks noGrp="1"/>
          </p:cNvSpPr>
          <p:nvPr>
            <p:ph type="body" idx="1"/>
          </p:nvPr>
        </p:nvSpPr>
        <p:spPr>
          <a:xfrm>
            <a:off x="1303067" y="1705425"/>
            <a:ext cx="30621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✖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625" name="Google Shape;1625;p38"/>
          <p:cNvSpPr txBox="1">
            <a:spLocks noGrp="1"/>
          </p:cNvSpPr>
          <p:nvPr>
            <p:ph type="body" idx="2"/>
          </p:nvPr>
        </p:nvSpPr>
        <p:spPr>
          <a:xfrm>
            <a:off x="4522138" y="1705425"/>
            <a:ext cx="30621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✖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626" name="Google Shape;1626;p38"/>
          <p:cNvSpPr txBox="1">
            <a:spLocks noGrp="1"/>
          </p:cNvSpPr>
          <p:nvPr>
            <p:ph type="body" idx="3"/>
          </p:nvPr>
        </p:nvSpPr>
        <p:spPr>
          <a:xfrm>
            <a:off x="7741207" y="1705425"/>
            <a:ext cx="30621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✖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627" name="Google Shape;1627;p38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9" name="Google Shape;1629;p39"/>
          <p:cNvGrpSpPr/>
          <p:nvPr/>
        </p:nvGrpSpPr>
        <p:grpSpPr>
          <a:xfrm>
            <a:off x="2455135" y="6054268"/>
            <a:ext cx="1480621" cy="816339"/>
            <a:chOff x="1003176" y="4540815"/>
            <a:chExt cx="1110494" cy="612269"/>
          </a:xfrm>
        </p:grpSpPr>
        <p:sp>
          <p:nvSpPr>
            <p:cNvPr id="1630" name="Google Shape;1630;p39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39"/>
          <p:cNvGrpSpPr/>
          <p:nvPr/>
        </p:nvGrpSpPr>
        <p:grpSpPr>
          <a:xfrm>
            <a:off x="456363" y="5577844"/>
            <a:ext cx="492035" cy="970717"/>
            <a:chOff x="342281" y="4183488"/>
            <a:chExt cx="369035" cy="728056"/>
          </a:xfrm>
        </p:grpSpPr>
        <p:sp>
          <p:nvSpPr>
            <p:cNvPr id="1634" name="Google Shape;1634;p39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p39"/>
          <p:cNvGrpSpPr/>
          <p:nvPr/>
        </p:nvGrpSpPr>
        <p:grpSpPr>
          <a:xfrm>
            <a:off x="67" y="1643826"/>
            <a:ext cx="606159" cy="1089292"/>
            <a:chOff x="50" y="1232900"/>
            <a:chExt cx="454630" cy="816990"/>
          </a:xfrm>
        </p:grpSpPr>
        <p:sp>
          <p:nvSpPr>
            <p:cNvPr id="1638" name="Google Shape;1638;p39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1" name="Google Shape;1641;p39"/>
          <p:cNvGrpSpPr/>
          <p:nvPr/>
        </p:nvGrpSpPr>
        <p:grpSpPr>
          <a:xfrm>
            <a:off x="67" y="4097289"/>
            <a:ext cx="972976" cy="1395659"/>
            <a:chOff x="50" y="3073044"/>
            <a:chExt cx="729750" cy="1046771"/>
          </a:xfrm>
        </p:grpSpPr>
        <p:sp>
          <p:nvSpPr>
            <p:cNvPr id="1642" name="Google Shape;1642;p39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5" name="Google Shape;1645;p39"/>
          <p:cNvGrpSpPr/>
          <p:nvPr/>
        </p:nvGrpSpPr>
        <p:grpSpPr>
          <a:xfrm>
            <a:off x="7926373" y="-9"/>
            <a:ext cx="3366057" cy="1013231"/>
            <a:chOff x="4012455" y="-7"/>
            <a:chExt cx="2524606" cy="759943"/>
          </a:xfrm>
        </p:grpSpPr>
        <p:sp>
          <p:nvSpPr>
            <p:cNvPr id="1646" name="Google Shape;1646;p39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39"/>
          <p:cNvGrpSpPr/>
          <p:nvPr/>
        </p:nvGrpSpPr>
        <p:grpSpPr>
          <a:xfrm>
            <a:off x="11341616" y="2085387"/>
            <a:ext cx="849884" cy="1507458"/>
            <a:chOff x="6233393" y="2021291"/>
            <a:chExt cx="637429" cy="1130622"/>
          </a:xfrm>
        </p:grpSpPr>
        <p:sp>
          <p:nvSpPr>
            <p:cNvPr id="1655" name="Google Shape;1655;p39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3" name="Google Shape;1663;p39"/>
          <p:cNvGrpSpPr/>
          <p:nvPr/>
        </p:nvGrpSpPr>
        <p:grpSpPr>
          <a:xfrm>
            <a:off x="9952732" y="4824149"/>
            <a:ext cx="2238768" cy="2046458"/>
            <a:chOff x="5191704" y="3618202"/>
            <a:chExt cx="1679118" cy="1534882"/>
          </a:xfrm>
        </p:grpSpPr>
        <p:sp>
          <p:nvSpPr>
            <p:cNvPr id="1664" name="Google Shape;1664;p39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9"/>
          <p:cNvGrpSpPr/>
          <p:nvPr/>
        </p:nvGrpSpPr>
        <p:grpSpPr>
          <a:xfrm>
            <a:off x="10462762" y="4097272"/>
            <a:ext cx="798469" cy="794018"/>
            <a:chOff x="5944870" y="3341438"/>
            <a:chExt cx="598867" cy="595529"/>
          </a:xfrm>
        </p:grpSpPr>
        <p:sp>
          <p:nvSpPr>
            <p:cNvPr id="1675" name="Google Shape;1675;p39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7" name="Google Shape;1677;p39"/>
          <p:cNvGrpSpPr/>
          <p:nvPr/>
        </p:nvGrpSpPr>
        <p:grpSpPr>
          <a:xfrm>
            <a:off x="2938856" y="140884"/>
            <a:ext cx="729184" cy="315468"/>
            <a:chOff x="2204197" y="105666"/>
            <a:chExt cx="546902" cy="236607"/>
          </a:xfrm>
        </p:grpSpPr>
        <p:sp>
          <p:nvSpPr>
            <p:cNvPr id="1678" name="Google Shape;1678;p39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2" name="Google Shape;1682;p39"/>
          <p:cNvGrpSpPr/>
          <p:nvPr/>
        </p:nvGrpSpPr>
        <p:grpSpPr>
          <a:xfrm>
            <a:off x="67" y="-9"/>
            <a:ext cx="2733128" cy="1031101"/>
            <a:chOff x="50" y="-7"/>
            <a:chExt cx="2049897" cy="773345"/>
          </a:xfrm>
        </p:grpSpPr>
        <p:sp>
          <p:nvSpPr>
            <p:cNvPr id="1683" name="Google Shape;1683;p39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9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9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9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9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9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9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9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9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9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9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9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9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9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9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9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9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9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9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9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9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3" name="Google Shape;1813;p39"/>
          <p:cNvSpPr txBox="1">
            <a:spLocks noGrp="1"/>
          </p:cNvSpPr>
          <p:nvPr>
            <p:ph type="title"/>
          </p:nvPr>
        </p:nvSpPr>
        <p:spPr>
          <a:xfrm>
            <a:off x="1509000" y="830700"/>
            <a:ext cx="9174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4" name="Google Shape;1814;p39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6" name="Google Shape;1816;p40"/>
          <p:cNvGrpSpPr/>
          <p:nvPr/>
        </p:nvGrpSpPr>
        <p:grpSpPr>
          <a:xfrm>
            <a:off x="4" y="1817089"/>
            <a:ext cx="1107962" cy="2463855"/>
            <a:chOff x="3" y="1439053"/>
            <a:chExt cx="830992" cy="1847937"/>
          </a:xfrm>
        </p:grpSpPr>
        <p:sp>
          <p:nvSpPr>
            <p:cNvPr id="1817" name="Google Shape;1817;p4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0" name="Google Shape;1820;p40"/>
          <p:cNvSpPr/>
          <p:nvPr/>
        </p:nvSpPr>
        <p:spPr>
          <a:xfrm>
            <a:off x="10093666" y="250119"/>
            <a:ext cx="1108003" cy="1130362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56025" tIns="156025" rIns="156025" bIns="15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1" name="Google Shape;1821;p40"/>
          <p:cNvGrpSpPr/>
          <p:nvPr/>
        </p:nvGrpSpPr>
        <p:grpSpPr>
          <a:xfrm>
            <a:off x="1853901" y="-8"/>
            <a:ext cx="2137702" cy="540579"/>
            <a:chOff x="448987" y="-6"/>
            <a:chExt cx="1603317" cy="405444"/>
          </a:xfrm>
        </p:grpSpPr>
        <p:sp>
          <p:nvSpPr>
            <p:cNvPr id="1822" name="Google Shape;1822;p4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1" name="Google Shape;1831;p40"/>
          <p:cNvGrpSpPr/>
          <p:nvPr/>
        </p:nvGrpSpPr>
        <p:grpSpPr>
          <a:xfrm>
            <a:off x="10580921" y="2232623"/>
            <a:ext cx="1610592" cy="1927787"/>
            <a:chOff x="5654182" y="1903115"/>
            <a:chExt cx="1207974" cy="1445876"/>
          </a:xfrm>
        </p:grpSpPr>
        <p:sp>
          <p:nvSpPr>
            <p:cNvPr id="1832" name="Google Shape;1832;p4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6" name="Google Shape;1846;p40"/>
          <p:cNvGrpSpPr/>
          <p:nvPr/>
        </p:nvGrpSpPr>
        <p:grpSpPr>
          <a:xfrm>
            <a:off x="10808749" y="4677315"/>
            <a:ext cx="1382763" cy="1967992"/>
            <a:chOff x="5825057" y="3508074"/>
            <a:chExt cx="1037098" cy="1476031"/>
          </a:xfrm>
        </p:grpSpPr>
        <p:sp>
          <p:nvSpPr>
            <p:cNvPr id="1847" name="Google Shape;1847;p4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40"/>
          <p:cNvGrpSpPr/>
          <p:nvPr/>
        </p:nvGrpSpPr>
        <p:grpSpPr>
          <a:xfrm>
            <a:off x="4617140" y="6298986"/>
            <a:ext cx="2957461" cy="563004"/>
            <a:chOff x="2330363" y="4724358"/>
            <a:chExt cx="2218152" cy="422264"/>
          </a:xfrm>
        </p:grpSpPr>
        <p:sp>
          <p:nvSpPr>
            <p:cNvPr id="1851" name="Google Shape;1851;p4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0" name="Google Shape;1910;p40"/>
          <p:cNvGrpSpPr/>
          <p:nvPr/>
        </p:nvGrpSpPr>
        <p:grpSpPr>
          <a:xfrm>
            <a:off x="892126" y="4842647"/>
            <a:ext cx="489228" cy="2019343"/>
            <a:chOff x="135698" y="3632076"/>
            <a:chExt cx="366930" cy="1514545"/>
          </a:xfrm>
        </p:grpSpPr>
        <p:sp>
          <p:nvSpPr>
            <p:cNvPr id="1911" name="Google Shape;1911;p4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6" name="Google Shape;1926;p40"/>
          <p:cNvSpPr txBox="1">
            <a:spLocks noGrp="1"/>
          </p:cNvSpPr>
          <p:nvPr>
            <p:ph type="body" idx="1"/>
          </p:nvPr>
        </p:nvSpPr>
        <p:spPr>
          <a:xfrm>
            <a:off x="609600" y="5447700"/>
            <a:ext cx="109728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Amatic SC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927" name="Google Shape;1927;p40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9" name="Google Shape;1929;p41"/>
          <p:cNvGrpSpPr/>
          <p:nvPr/>
        </p:nvGrpSpPr>
        <p:grpSpPr>
          <a:xfrm>
            <a:off x="4" y="1817089"/>
            <a:ext cx="1107962" cy="2463855"/>
            <a:chOff x="3" y="1439053"/>
            <a:chExt cx="830992" cy="1847937"/>
          </a:xfrm>
        </p:grpSpPr>
        <p:sp>
          <p:nvSpPr>
            <p:cNvPr id="1930" name="Google Shape;1930;p4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3" name="Google Shape;1933;p41"/>
          <p:cNvSpPr/>
          <p:nvPr/>
        </p:nvSpPr>
        <p:spPr>
          <a:xfrm>
            <a:off x="10093666" y="250119"/>
            <a:ext cx="1108003" cy="1130362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6025" tIns="156025" rIns="156025" bIns="15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4" name="Google Shape;1934;p41"/>
          <p:cNvGrpSpPr/>
          <p:nvPr/>
        </p:nvGrpSpPr>
        <p:grpSpPr>
          <a:xfrm>
            <a:off x="1853901" y="-8"/>
            <a:ext cx="2137702" cy="540579"/>
            <a:chOff x="448987" y="-6"/>
            <a:chExt cx="1603317" cy="405444"/>
          </a:xfrm>
        </p:grpSpPr>
        <p:sp>
          <p:nvSpPr>
            <p:cNvPr id="1935" name="Google Shape;1935;p4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4" name="Google Shape;1944;p41"/>
          <p:cNvGrpSpPr/>
          <p:nvPr/>
        </p:nvGrpSpPr>
        <p:grpSpPr>
          <a:xfrm>
            <a:off x="10580921" y="2232623"/>
            <a:ext cx="1610592" cy="1927787"/>
            <a:chOff x="5654182" y="1903115"/>
            <a:chExt cx="1207974" cy="1445876"/>
          </a:xfrm>
        </p:grpSpPr>
        <p:sp>
          <p:nvSpPr>
            <p:cNvPr id="1945" name="Google Shape;1945;p4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1"/>
          <p:cNvGrpSpPr/>
          <p:nvPr/>
        </p:nvGrpSpPr>
        <p:grpSpPr>
          <a:xfrm>
            <a:off x="10808749" y="4677315"/>
            <a:ext cx="1382763" cy="1967992"/>
            <a:chOff x="5825057" y="3508074"/>
            <a:chExt cx="1037098" cy="1476031"/>
          </a:xfrm>
        </p:grpSpPr>
        <p:sp>
          <p:nvSpPr>
            <p:cNvPr id="1960" name="Google Shape;1960;p4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3" name="Google Shape;1963;p41"/>
          <p:cNvGrpSpPr/>
          <p:nvPr/>
        </p:nvGrpSpPr>
        <p:grpSpPr>
          <a:xfrm>
            <a:off x="4617140" y="6298986"/>
            <a:ext cx="2957461" cy="563004"/>
            <a:chOff x="2330363" y="4724358"/>
            <a:chExt cx="2218152" cy="422264"/>
          </a:xfrm>
        </p:grpSpPr>
        <p:sp>
          <p:nvSpPr>
            <p:cNvPr id="1964" name="Google Shape;1964;p4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41"/>
          <p:cNvGrpSpPr/>
          <p:nvPr/>
        </p:nvGrpSpPr>
        <p:grpSpPr>
          <a:xfrm>
            <a:off x="892126" y="4842647"/>
            <a:ext cx="489228" cy="2019343"/>
            <a:chOff x="135698" y="3632076"/>
            <a:chExt cx="366930" cy="1514545"/>
          </a:xfrm>
        </p:grpSpPr>
        <p:sp>
          <p:nvSpPr>
            <p:cNvPr id="2024" name="Google Shape;2024;p4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56025" tIns="156025" rIns="156025" bIns="156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9" name="Google Shape;2039;p41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9788" y="174167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172200" y="174167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תרון">
  <p:cSld name="פתרון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65046" y="1825625"/>
            <a:ext cx="51547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260122" y="1825625"/>
            <a:ext cx="50936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1509000" y="983100"/>
            <a:ext cx="9174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1509000" y="1902800"/>
            <a:ext cx="9174000" cy="4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Char char="✖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Char char="○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Char char="■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●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○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■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●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○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■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jwYTZdUVi0" TargetMode="External"/><Relationship Id="rId5" Type="http://schemas.openxmlformats.org/officeDocument/2006/relationships/hyperlink" Target="https://youtu.be/GDb5LboBieY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rrMEex1_lg" TargetMode="Externa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UrrMEex1_lg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ttgig/grammarson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r_aGoH2oNVPZDMyObPOM3QlbnQ13vycTzITIKU5a0FM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F4F"/>
        </a:solidFill>
        <a:effectLst/>
      </p:bgPr>
    </p:bg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42"/>
          <p:cNvSpPr txBox="1"/>
          <p:nvPr/>
        </p:nvSpPr>
        <p:spPr>
          <a:xfrm>
            <a:off x="3533315" y="2285031"/>
            <a:ext cx="4386300" cy="2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4000" b="1" dirty="0">
                <a:latin typeface="Comic Sans MS"/>
                <a:ea typeface="Comic Sans MS"/>
                <a:cs typeface="Comic Sans MS"/>
                <a:sym typeface="Comic Sans MS"/>
              </a:rPr>
              <a:t>Proactive Teaching Strategies </a:t>
            </a:r>
            <a:endParaRPr sz="4000" b="1" i="0" u="none" strike="noStrike" cap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w-IL" sz="1900" b="1" i="0" u="none" strike="noStrike" cap="none" dirty="0" smtClean="0">
                <a:latin typeface="Comic Sans MS"/>
                <a:ea typeface="Comic Sans MS"/>
                <a:cs typeface="Comic Sans MS"/>
                <a:sym typeface="Comic Sans MS"/>
              </a:rPr>
              <a:t>MITF </a:t>
            </a:r>
            <a:r>
              <a:rPr lang="iw-IL" sz="1900" b="1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Webinar</a:t>
            </a:r>
            <a:r>
              <a:rPr lang="iw-IL" sz="1900" b="1" dirty="0">
                <a:latin typeface="Comic Sans MS"/>
                <a:ea typeface="Comic Sans MS"/>
                <a:cs typeface="Comic Sans MS"/>
                <a:sym typeface="Comic Sans MS"/>
              </a:rPr>
              <a:t> October</a:t>
            </a:r>
            <a:r>
              <a:rPr lang="iw-IL" sz="1900" b="1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 2020</a:t>
            </a:r>
            <a:endParaRPr sz="1900" b="1" i="0" u="none" strike="noStrike" cap="none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45" name="Google Shape;20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736975" cy="2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58"/>
          <p:cNvSpPr txBox="1">
            <a:spLocks noGrp="1"/>
          </p:cNvSpPr>
          <p:nvPr>
            <p:ph type="body" idx="1"/>
          </p:nvPr>
        </p:nvSpPr>
        <p:spPr>
          <a:xfrm>
            <a:off x="-100" y="6643025"/>
            <a:ext cx="121920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98" name="Google Shape;2198;p58"/>
          <p:cNvSpPr txBox="1"/>
          <p:nvPr/>
        </p:nvSpPr>
        <p:spPr>
          <a:xfrm>
            <a:off x="453900" y="4095450"/>
            <a:ext cx="17604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1" name="Google Shape;2201;p58"/>
          <p:cNvSpPr txBox="1"/>
          <p:nvPr/>
        </p:nvSpPr>
        <p:spPr>
          <a:xfrm>
            <a:off x="453900" y="1582625"/>
            <a:ext cx="11086936" cy="570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School</a:t>
            </a:r>
            <a:endParaRPr kumimoji="0" lang="en-US" sz="1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P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roactive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ideas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in </a:t>
            </a:r>
            <a:r>
              <a:rPr kumimoji="0" lang="iw-I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school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lang="en-US" sz="2400" b="1" dirty="0"/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P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roject 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initiate be more involved in school 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like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lang="en-US" sz="2400" dirty="0"/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R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ead-a-thon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noProof="0" dirty="0" smtClean="0"/>
              <a:t>P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adlet 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competition -uploading reading parts 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reading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pelling 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bee competition contest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O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ffer 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your services to come to school to offer lessons small groups to help in the 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school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(LD students)</a:t>
            </a: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Pedagogical 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support/Digital Toolbox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68;p45"/>
          <p:cNvSpPr txBox="1">
            <a:spLocks noGrp="1"/>
          </p:cNvSpPr>
          <p:nvPr>
            <p:ph type="title"/>
          </p:nvPr>
        </p:nvSpPr>
        <p:spPr>
          <a:xfrm>
            <a:off x="658285" y="187737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Pedagogical Support Model </a:t>
            </a:r>
          </a:p>
        </p:txBody>
      </p:sp>
    </p:spTree>
    <p:extLst>
      <p:ext uri="{BB962C8B-B14F-4D97-AF65-F5344CB8AC3E}">
        <p14:creationId xmlns:p14="http://schemas.microsoft.com/office/powerpoint/2010/main" val="24794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58"/>
          <p:cNvSpPr txBox="1">
            <a:spLocks noGrp="1"/>
          </p:cNvSpPr>
          <p:nvPr>
            <p:ph type="body" idx="1"/>
          </p:nvPr>
        </p:nvSpPr>
        <p:spPr>
          <a:xfrm>
            <a:off x="-100" y="6643025"/>
            <a:ext cx="121920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98" name="Google Shape;2198;p58"/>
          <p:cNvSpPr txBox="1"/>
          <p:nvPr/>
        </p:nvSpPr>
        <p:spPr>
          <a:xfrm>
            <a:off x="453900" y="4095450"/>
            <a:ext cx="17604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1" name="Google Shape;2201;p58"/>
          <p:cNvSpPr txBox="1"/>
          <p:nvPr/>
        </p:nvSpPr>
        <p:spPr>
          <a:xfrm>
            <a:off x="453900" y="1582625"/>
            <a:ext cx="11086936" cy="570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S</a:t>
            </a:r>
            <a:r>
              <a:rPr lang="iw-IL" sz="2400" dirty="0"/>
              <a:t>uggestions </a:t>
            </a:r>
            <a:r>
              <a:rPr lang="iw-IL" sz="2400" dirty="0"/>
              <a:t>to </a:t>
            </a:r>
            <a:r>
              <a:rPr lang="en-US" sz="2400" dirty="0"/>
              <a:t>engage </a:t>
            </a:r>
            <a:r>
              <a:rPr lang="en-US" sz="2400" dirty="0" smtClean="0"/>
              <a:t>students </a:t>
            </a:r>
            <a:r>
              <a:rPr lang="iw-IL" sz="2400" dirty="0"/>
              <a:t>in </a:t>
            </a:r>
            <a:r>
              <a:rPr lang="iw-IL" sz="2400" dirty="0"/>
              <a:t>a lesson with students 1-2 or </a:t>
            </a:r>
            <a:r>
              <a:rPr lang="iw-IL" sz="2400" dirty="0"/>
              <a:t>group</a:t>
            </a:r>
            <a:r>
              <a:rPr lang="en-US" sz="2400" dirty="0"/>
              <a:t>:</a:t>
            </a: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lang="en-US" sz="2400" dirty="0"/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Use</a:t>
            </a:r>
            <a:r>
              <a:rPr lang="iw-IL" sz="2400" dirty="0"/>
              <a:t> </a:t>
            </a:r>
            <a:r>
              <a:rPr lang="iw-IL" sz="2400" dirty="0"/>
              <a:t>engaging interactive lesson suggest to </a:t>
            </a:r>
            <a:r>
              <a:rPr lang="iw-IL" sz="2400" dirty="0"/>
              <a:t>include</a:t>
            </a:r>
            <a:r>
              <a:rPr lang="en-US" sz="2400" dirty="0"/>
              <a:t>:</a:t>
            </a:r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lang="en-US" sz="2400" dirty="0"/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Y</a:t>
            </a:r>
            <a:r>
              <a:rPr lang="iw-IL" sz="2400" dirty="0"/>
              <a:t>outubes</a:t>
            </a:r>
            <a:endParaRPr lang="en-US" sz="2400" dirty="0"/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O</a:t>
            </a:r>
            <a:r>
              <a:rPr lang="iw-IL" sz="2400" dirty="0"/>
              <a:t>n-going </a:t>
            </a:r>
            <a:r>
              <a:rPr lang="iw-IL" sz="2400" dirty="0"/>
              <a:t>project over time building </a:t>
            </a:r>
            <a:r>
              <a:rPr lang="iw-IL" sz="2400" dirty="0"/>
              <a:t>something</a:t>
            </a:r>
            <a:endParaRPr lang="en-US" sz="2400" dirty="0"/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S</a:t>
            </a:r>
            <a:r>
              <a:rPr lang="iw-IL" sz="2400" dirty="0"/>
              <a:t>ongs</a:t>
            </a:r>
            <a:r>
              <a:rPr lang="iw-IL" sz="2400" dirty="0"/>
              <a:t>, most successful = work on vocabulary - can see progress - can measure progress - play, wrote, sing, dance, repeat, then see that they can use the words independently </a:t>
            </a:r>
            <a:r>
              <a:rPr lang="iw-IL" sz="2400" dirty="0" smtClean="0"/>
              <a:t>- </a:t>
            </a:r>
            <a:r>
              <a:rPr lang="iw-IL" sz="2400" dirty="0"/>
              <a:t>then feel like you are teaching and students are working </a:t>
            </a:r>
            <a:r>
              <a:rPr lang="iw-IL" sz="2400" dirty="0" smtClean="0"/>
              <a:t>- </a:t>
            </a:r>
            <a:r>
              <a:rPr lang="iw-IL" sz="2400" dirty="0"/>
              <a:t>google form to teachers </a:t>
            </a:r>
            <a:endParaRPr lang="en-US" sz="2400" dirty="0"/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See Sample: LINK</a:t>
            </a:r>
            <a:endParaRPr lang="en-US" sz="2400" dirty="0"/>
          </a:p>
          <a:p>
            <a:pPr marL="1206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68;p45"/>
          <p:cNvSpPr txBox="1">
            <a:spLocks noGrp="1"/>
          </p:cNvSpPr>
          <p:nvPr>
            <p:ph type="title"/>
          </p:nvPr>
        </p:nvSpPr>
        <p:spPr>
          <a:xfrm>
            <a:off x="658285" y="187737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Pedagogical Support Model </a:t>
            </a:r>
          </a:p>
        </p:txBody>
      </p:sp>
    </p:spTree>
    <p:extLst>
      <p:ext uri="{BB962C8B-B14F-4D97-AF65-F5344CB8AC3E}">
        <p14:creationId xmlns:p14="http://schemas.microsoft.com/office/powerpoint/2010/main" val="32099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46"/>
          <p:cNvSpPr txBox="1">
            <a:spLocks noGrp="1"/>
          </p:cNvSpPr>
          <p:nvPr>
            <p:ph type="title"/>
          </p:nvPr>
        </p:nvSpPr>
        <p:spPr>
          <a:xfrm>
            <a:off x="505700" y="257975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ef"/>
              <a:buNone/>
            </a:pPr>
            <a:r>
              <a:rPr lang="iw-I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 Students with Songs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6"/>
          <p:cNvSpPr txBox="1">
            <a:spLocks noGrp="1"/>
          </p:cNvSpPr>
          <p:nvPr>
            <p:ph type="body" idx="1"/>
          </p:nvPr>
        </p:nvSpPr>
        <p:spPr>
          <a:xfrm>
            <a:off x="505700" y="1604025"/>
            <a:ext cx="10283700" cy="5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37004" y="2749441"/>
            <a:ext cx="40732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smtClean="0"/>
              <a:t>Vocabulary</a:t>
            </a:r>
          </a:p>
          <a:p>
            <a:pPr marL="342900" indent="-342900">
              <a:buAutoNum type="arabicPeriod"/>
            </a:pPr>
            <a:r>
              <a:rPr lang="en-US" sz="4400" dirty="0" smtClean="0"/>
              <a:t>Recognition</a:t>
            </a:r>
          </a:p>
          <a:p>
            <a:pPr marL="342900" indent="-342900">
              <a:buAutoNum type="arabicPeriod"/>
            </a:pPr>
            <a:r>
              <a:rPr lang="en-US" sz="4400" dirty="0" smtClean="0"/>
              <a:t>Repetition</a:t>
            </a:r>
          </a:p>
          <a:p>
            <a:pPr marL="342900" indent="-342900">
              <a:buAutoNum type="arabicPeriod"/>
            </a:pPr>
            <a:r>
              <a:rPr lang="en-US" sz="4400" dirty="0" smtClean="0"/>
              <a:t>Production</a:t>
            </a:r>
            <a:endParaRPr lang="en-US" sz="4400" dirty="0"/>
          </a:p>
        </p:txBody>
      </p:sp>
      <p:pic>
        <p:nvPicPr>
          <p:cNvPr id="6" name="6jwYTZdUVi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47550" y="2232784"/>
            <a:ext cx="5369310" cy="3530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9635" y="6324830"/>
            <a:ext cx="364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  <a:hlinkClick r:id="rId5"/>
              </a:rPr>
              <a:t>https://</a:t>
            </a:r>
            <a:r>
              <a:rPr lang="en-US" sz="1800" kern="1200" dirty="0" smtClean="0"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  <a:hlinkClick r:id="rId5"/>
              </a:rPr>
              <a:t>youtu.be/GDb5LboBieY</a:t>
            </a:r>
            <a:endParaRPr lang="en-US" sz="1800" kern="1200" dirty="0" smtClean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endParaRPr>
          </a:p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8;p45"/>
          <p:cNvSpPr txBox="1">
            <a:spLocks/>
          </p:cNvSpPr>
          <p:nvPr/>
        </p:nvSpPr>
        <p:spPr>
          <a:xfrm>
            <a:off x="505700" y="257975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</a:rPr>
              <a:t>Songs to teach Grammar</a:t>
            </a: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5450" y="6018312"/>
            <a:ext cx="2502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youtu.be/UrrMEex1_lg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UrrMEex1_l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4037" y="2008429"/>
            <a:ext cx="6288425" cy="35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7"/>
          <p:cNvSpPr txBox="1">
            <a:spLocks noGrp="1"/>
          </p:cNvSpPr>
          <p:nvPr>
            <p:ph type="body" idx="1"/>
          </p:nvPr>
        </p:nvSpPr>
        <p:spPr>
          <a:xfrm>
            <a:off x="-100" y="6643025"/>
            <a:ext cx="121920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91" name="Google Shape;2191;p57"/>
          <p:cNvSpPr txBox="1"/>
          <p:nvPr/>
        </p:nvSpPr>
        <p:spPr>
          <a:xfrm>
            <a:off x="536500" y="1085675"/>
            <a:ext cx="23874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200;p58"/>
          <p:cNvSpPr txBox="1"/>
          <p:nvPr/>
        </p:nvSpPr>
        <p:spPr>
          <a:xfrm>
            <a:off x="1730201" y="1704110"/>
            <a:ext cx="911790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Students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Fellow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Host Teachers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School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Pedagogical Support/Digital Toolbox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800323" y="2632365"/>
            <a:ext cx="955124" cy="123225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2068;p45"/>
          <p:cNvSpPr txBox="1">
            <a:spLocks noGrp="1"/>
          </p:cNvSpPr>
          <p:nvPr>
            <p:ph type="title"/>
          </p:nvPr>
        </p:nvSpPr>
        <p:spPr>
          <a:xfrm>
            <a:off x="658285" y="187737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Pedagogical Support Model </a:t>
            </a:r>
          </a:p>
        </p:txBody>
      </p:sp>
    </p:spTree>
    <p:extLst>
      <p:ext uri="{BB962C8B-B14F-4D97-AF65-F5344CB8AC3E}">
        <p14:creationId xmlns:p14="http://schemas.microsoft.com/office/powerpoint/2010/main" val="37768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799" y="2393208"/>
            <a:ext cx="10169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4000"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Teaching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Strategies </a:t>
            </a:r>
          </a:p>
        </p:txBody>
      </p:sp>
    </p:spTree>
    <p:extLst>
      <p:ext uri="{BB962C8B-B14F-4D97-AF65-F5344CB8AC3E}">
        <p14:creationId xmlns:p14="http://schemas.microsoft.com/office/powerpoint/2010/main" val="9526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44"/>
          <p:cNvSpPr txBox="1">
            <a:spLocks noGrp="1"/>
          </p:cNvSpPr>
          <p:nvPr>
            <p:ph type="title"/>
          </p:nvPr>
        </p:nvSpPr>
        <p:spPr>
          <a:xfrm>
            <a:off x="270173" y="457200"/>
            <a:ext cx="11239200" cy="86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Think about your most recent teaching challenge </a:t>
            </a:r>
            <a:endParaRPr sz="5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44"/>
          <p:cNvSpPr txBox="1">
            <a:spLocks noGrp="1"/>
          </p:cNvSpPr>
          <p:nvPr>
            <p:ph type="body" idx="1"/>
          </p:nvPr>
        </p:nvSpPr>
        <p:spPr>
          <a:xfrm>
            <a:off x="505700" y="2143867"/>
            <a:ext cx="11201391" cy="424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3200" dirty="0"/>
              <a:t>Think about a situation that could occur, one that tends to test your intent to remain calm and effective. 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3200" dirty="0"/>
              <a:t>Now, put yourself in that situation as though it were live and happening right in front of </a:t>
            </a:r>
            <a:r>
              <a:rPr lang="iw-IL" sz="3200" dirty="0" smtClean="0"/>
              <a:t>you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3200" dirty="0"/>
              <a:t>You’ve just come upon that situation, just walked in the door of your classroom, and here’s a challenge staring you in the face.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4181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44"/>
          <p:cNvSpPr txBox="1">
            <a:spLocks noGrp="1"/>
          </p:cNvSpPr>
          <p:nvPr>
            <p:ph type="title"/>
          </p:nvPr>
        </p:nvSpPr>
        <p:spPr>
          <a:xfrm>
            <a:off x="505700" y="0"/>
            <a:ext cx="11239200" cy="86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Think about your most recent teaching challenge </a:t>
            </a:r>
            <a:endParaRPr sz="5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44"/>
          <p:cNvSpPr txBox="1">
            <a:spLocks noGrp="1"/>
          </p:cNvSpPr>
          <p:nvPr>
            <p:ph type="body" idx="1"/>
          </p:nvPr>
        </p:nvSpPr>
        <p:spPr>
          <a:xfrm>
            <a:off x="241763" y="1742086"/>
            <a:ext cx="5981400" cy="424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2400" dirty="0"/>
              <a:t>Think about a situation that could occur, one that tends to test your intent to remain calm and effective.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2400" dirty="0"/>
              <a:t>Now, put yourself in that situation as though it were live and happening right in front of </a:t>
            </a:r>
            <a:r>
              <a:rPr lang="iw-IL" sz="2400" dirty="0" smtClean="0"/>
              <a:t>you</a:t>
            </a:r>
            <a:r>
              <a:rPr lang="en-US" sz="2400" dirty="0" smtClean="0"/>
              <a:t>.</a:t>
            </a:r>
            <a:r>
              <a:rPr lang="iw-IL" sz="2400" dirty="0" smtClean="0"/>
              <a:t>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dirty="0"/>
          </a:p>
        </p:txBody>
      </p:sp>
      <p:sp>
        <p:nvSpPr>
          <p:cNvPr id="2061" name="Google Shape;2061;p44"/>
          <p:cNvSpPr txBox="1"/>
          <p:nvPr/>
        </p:nvSpPr>
        <p:spPr>
          <a:xfrm>
            <a:off x="6569175" y="1637948"/>
            <a:ext cx="5538000" cy="445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How did you handle it?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Were your actions proactive or reactive?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Did you look at all angles of the situation?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How did you treat the people involved?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/>
              <a:t>What would you do differently next time? </a:t>
            </a:r>
            <a:endParaRPr sz="2400" dirty="0"/>
          </a:p>
        </p:txBody>
      </p:sp>
      <p:cxnSp>
        <p:nvCxnSpPr>
          <p:cNvPr id="2062" name="Google Shape;2062;p44"/>
          <p:cNvCxnSpPr/>
          <p:nvPr/>
        </p:nvCxnSpPr>
        <p:spPr>
          <a:xfrm>
            <a:off x="6125775" y="892975"/>
            <a:ext cx="0" cy="601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45"/>
          <p:cNvSpPr txBox="1">
            <a:spLocks noGrp="1"/>
          </p:cNvSpPr>
          <p:nvPr>
            <p:ph type="title"/>
          </p:nvPr>
        </p:nvSpPr>
        <p:spPr>
          <a:xfrm>
            <a:off x="505700" y="257975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ef"/>
              <a:buNone/>
            </a:pPr>
            <a:r>
              <a:rPr lang="iw-I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Padlet 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&amp; </a:t>
            </a:r>
            <a:r>
              <a:rPr lang="iw-IL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Share 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6389" y="5503028"/>
            <a:ext cx="5848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padlet.com/mattgig/grammarsongs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58"/>
          <p:cNvSpPr txBox="1">
            <a:spLocks noGrp="1"/>
          </p:cNvSpPr>
          <p:nvPr>
            <p:ph type="body" idx="1"/>
          </p:nvPr>
        </p:nvSpPr>
        <p:spPr>
          <a:xfrm>
            <a:off x="-100" y="6643025"/>
            <a:ext cx="121920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98" name="Google Shape;2198;p58"/>
          <p:cNvSpPr txBox="1"/>
          <p:nvPr/>
        </p:nvSpPr>
        <p:spPr>
          <a:xfrm>
            <a:off x="453900" y="4095450"/>
            <a:ext cx="17604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1" name="Google Shape;2201;p58"/>
          <p:cNvSpPr txBox="1"/>
          <p:nvPr/>
        </p:nvSpPr>
        <p:spPr>
          <a:xfrm>
            <a:off x="552432" y="2014120"/>
            <a:ext cx="11086936" cy="208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iw-I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edagogical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 Support</a:t>
            </a:r>
            <a:r>
              <a:rPr kumimoji="0" lang="iw-I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are </a:t>
            </a:r>
            <a:r>
              <a:rPr kumimoji="0" lang="iw-I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going </a:t>
            </a:r>
            <a:r>
              <a:rPr kumimoji="0" lang="iw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be talking about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r>
              <a:rPr kumimoji="0" lang="iw-I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w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main aspects in field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068;p45"/>
          <p:cNvSpPr txBox="1">
            <a:spLocks noGrp="1"/>
          </p:cNvSpPr>
          <p:nvPr>
            <p:ph type="title"/>
          </p:nvPr>
        </p:nvSpPr>
        <p:spPr>
          <a:xfrm>
            <a:off x="658285" y="187737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Pedagogical Support Model </a:t>
            </a:r>
          </a:p>
        </p:txBody>
      </p:sp>
    </p:spTree>
    <p:extLst>
      <p:ext uri="{BB962C8B-B14F-4D97-AF65-F5344CB8AC3E}">
        <p14:creationId xmlns:p14="http://schemas.microsoft.com/office/powerpoint/2010/main" val="34954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7"/>
          <p:cNvSpPr txBox="1">
            <a:spLocks noGrp="1"/>
          </p:cNvSpPr>
          <p:nvPr>
            <p:ph type="body" idx="1"/>
          </p:nvPr>
        </p:nvSpPr>
        <p:spPr>
          <a:xfrm>
            <a:off x="-100" y="6643025"/>
            <a:ext cx="121920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74" name="Google Shape;2174;p57"/>
          <p:cNvSpPr txBox="1"/>
          <p:nvPr/>
        </p:nvSpPr>
        <p:spPr>
          <a:xfrm>
            <a:off x="453900" y="4095450"/>
            <a:ext cx="17604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91" name="Google Shape;2191;p57"/>
          <p:cNvSpPr txBox="1"/>
          <p:nvPr/>
        </p:nvSpPr>
        <p:spPr>
          <a:xfrm>
            <a:off x="536500" y="1085675"/>
            <a:ext cx="23874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200;p58"/>
          <p:cNvSpPr txBox="1"/>
          <p:nvPr/>
        </p:nvSpPr>
        <p:spPr>
          <a:xfrm>
            <a:off x="1730201" y="1704110"/>
            <a:ext cx="911790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Students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Fellow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Host Teachers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School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Pedagogical Support/Digital Toolbox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800323" y="2632365"/>
            <a:ext cx="955124" cy="123225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2068;p45"/>
          <p:cNvSpPr txBox="1">
            <a:spLocks noGrp="1"/>
          </p:cNvSpPr>
          <p:nvPr>
            <p:ph type="title"/>
          </p:nvPr>
        </p:nvSpPr>
        <p:spPr>
          <a:xfrm>
            <a:off x="658285" y="187737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Pedagogical Support Model </a:t>
            </a:r>
          </a:p>
        </p:txBody>
      </p:sp>
    </p:spTree>
    <p:extLst>
      <p:ext uri="{BB962C8B-B14F-4D97-AF65-F5344CB8AC3E}">
        <p14:creationId xmlns:p14="http://schemas.microsoft.com/office/powerpoint/2010/main" val="32294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7"/>
          <p:cNvSpPr txBox="1">
            <a:spLocks noGrp="1"/>
          </p:cNvSpPr>
          <p:nvPr>
            <p:ph type="body" idx="1"/>
          </p:nvPr>
        </p:nvSpPr>
        <p:spPr>
          <a:xfrm>
            <a:off x="-100" y="6643025"/>
            <a:ext cx="121920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74" name="Google Shape;2174;p57"/>
          <p:cNvSpPr txBox="1"/>
          <p:nvPr/>
        </p:nvSpPr>
        <p:spPr>
          <a:xfrm>
            <a:off x="453900" y="4095450"/>
            <a:ext cx="17604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75" name="Google Shape;2175;p57"/>
          <p:cNvGrpSpPr/>
          <p:nvPr/>
        </p:nvGrpSpPr>
        <p:grpSpPr>
          <a:xfrm>
            <a:off x="3214255" y="1357745"/>
            <a:ext cx="5746543" cy="5231391"/>
            <a:chOff x="3359204" y="547304"/>
            <a:chExt cx="5797759" cy="5763082"/>
          </a:xfrm>
        </p:grpSpPr>
        <p:sp>
          <p:nvSpPr>
            <p:cNvPr id="2176" name="Google Shape;2176;p57"/>
            <p:cNvSpPr/>
            <p:nvPr/>
          </p:nvSpPr>
          <p:spPr>
            <a:xfrm>
              <a:off x="3676988" y="825812"/>
              <a:ext cx="5172300" cy="5172300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77" name="Google Shape;2177;p57"/>
            <p:cNvGrpSpPr/>
            <p:nvPr/>
          </p:nvGrpSpPr>
          <p:grpSpPr>
            <a:xfrm>
              <a:off x="4819026" y="547304"/>
              <a:ext cx="2887928" cy="2887928"/>
              <a:chOff x="3614360" y="410488"/>
              <a:chExt cx="2166000" cy="2166000"/>
            </a:xfrm>
          </p:grpSpPr>
          <p:sp>
            <p:nvSpPr>
              <p:cNvPr id="2178" name="Google Shape;2178;p57"/>
              <p:cNvSpPr/>
              <p:nvPr/>
            </p:nvSpPr>
            <p:spPr>
              <a:xfrm>
                <a:off x="3614360" y="410488"/>
                <a:ext cx="2166000" cy="2166000"/>
              </a:xfrm>
              <a:prstGeom prst="ellipse">
                <a:avLst/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79" name="Google Shape;2179;p57"/>
              <p:cNvSpPr txBox="1"/>
              <p:nvPr/>
            </p:nvSpPr>
            <p:spPr>
              <a:xfrm>
                <a:off x="3961563" y="924350"/>
                <a:ext cx="1496100" cy="70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iw-IL" sz="2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Fellows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2180" name="Google Shape;2180;p57"/>
            <p:cNvGrpSpPr/>
            <p:nvPr/>
          </p:nvGrpSpPr>
          <p:grpSpPr>
            <a:xfrm>
              <a:off x="3359204" y="1991827"/>
              <a:ext cx="2887928" cy="2887928"/>
              <a:chOff x="2519466" y="1493908"/>
              <a:chExt cx="2166000" cy="2166000"/>
            </a:xfrm>
          </p:grpSpPr>
          <p:sp>
            <p:nvSpPr>
              <p:cNvPr id="2181" name="Google Shape;2181;p57"/>
              <p:cNvSpPr/>
              <p:nvPr/>
            </p:nvSpPr>
            <p:spPr>
              <a:xfrm>
                <a:off x="2519466" y="1493908"/>
                <a:ext cx="2166000" cy="2166000"/>
              </a:xfrm>
              <a:prstGeom prst="ellipse">
                <a:avLst/>
              </a:prstGeom>
              <a:solidFill>
                <a:srgbClr val="0C58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2" name="Google Shape;2182;p57"/>
              <p:cNvSpPr txBox="1"/>
              <p:nvPr/>
            </p:nvSpPr>
            <p:spPr>
              <a:xfrm>
                <a:off x="2519471" y="2050107"/>
                <a:ext cx="1575000" cy="78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iw-I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Pedagogical Support/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iw-I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Digital Toolbox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3" name="Google Shape;2183;p57"/>
            <p:cNvGrpSpPr/>
            <p:nvPr/>
          </p:nvGrpSpPr>
          <p:grpSpPr>
            <a:xfrm>
              <a:off x="4819020" y="3422459"/>
              <a:ext cx="2887928" cy="2887928"/>
              <a:chOff x="3614356" y="2566908"/>
              <a:chExt cx="2166000" cy="2166000"/>
            </a:xfrm>
          </p:grpSpPr>
          <p:sp>
            <p:nvSpPr>
              <p:cNvPr id="2184" name="Google Shape;2184;p57"/>
              <p:cNvSpPr/>
              <p:nvPr/>
            </p:nvSpPr>
            <p:spPr>
              <a:xfrm>
                <a:off x="3614356" y="2566908"/>
                <a:ext cx="2166000" cy="2166000"/>
              </a:xfrm>
              <a:prstGeom prst="ellipse">
                <a:avLst/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7"/>
              <p:cNvSpPr txBox="1"/>
              <p:nvPr/>
            </p:nvSpPr>
            <p:spPr>
              <a:xfrm>
                <a:off x="3961563" y="3539875"/>
                <a:ext cx="1496100" cy="70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iw-I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School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186" name="Google Shape;2186;p57"/>
            <p:cNvGrpSpPr/>
            <p:nvPr/>
          </p:nvGrpSpPr>
          <p:grpSpPr>
            <a:xfrm>
              <a:off x="6269036" y="1991782"/>
              <a:ext cx="2887928" cy="2887928"/>
              <a:chOff x="4701894" y="1493874"/>
              <a:chExt cx="2166000" cy="2166000"/>
            </a:xfrm>
          </p:grpSpPr>
          <p:sp>
            <p:nvSpPr>
              <p:cNvPr id="2187" name="Google Shape;2187;p57"/>
              <p:cNvSpPr/>
              <p:nvPr/>
            </p:nvSpPr>
            <p:spPr>
              <a:xfrm>
                <a:off x="4701894" y="1493874"/>
                <a:ext cx="2166000" cy="2166000"/>
              </a:xfrm>
              <a:prstGeom prst="ellipse">
                <a:avLst/>
              </a:prstGeom>
              <a:solidFill>
                <a:srgbClr val="0E65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8" name="Google Shape;2188;p57"/>
              <p:cNvSpPr txBox="1"/>
              <p:nvPr/>
            </p:nvSpPr>
            <p:spPr>
              <a:xfrm>
                <a:off x="5295688" y="2220300"/>
                <a:ext cx="1496100" cy="70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iw-IL" sz="2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Host </a:t>
                </a:r>
                <a:endParaRPr kumimoji="0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iw-IL" sz="2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Teacher  </a:t>
                </a:r>
                <a:endParaRPr kumimoji="0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9" name="Google Shape;2189;p57"/>
            <p:cNvSpPr/>
            <p:nvPr/>
          </p:nvSpPr>
          <p:spPr>
            <a:xfrm>
              <a:off x="5374600" y="2429325"/>
              <a:ext cx="2020800" cy="2300400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w-IL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Students</a:t>
              </a: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068;p45"/>
          <p:cNvSpPr txBox="1">
            <a:spLocks noGrp="1"/>
          </p:cNvSpPr>
          <p:nvPr>
            <p:ph type="title"/>
          </p:nvPr>
        </p:nvSpPr>
        <p:spPr>
          <a:xfrm>
            <a:off x="658285" y="187737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Pedagogical Support Model </a:t>
            </a:r>
          </a:p>
        </p:txBody>
      </p:sp>
    </p:spTree>
    <p:extLst>
      <p:ext uri="{BB962C8B-B14F-4D97-AF65-F5344CB8AC3E}">
        <p14:creationId xmlns:p14="http://schemas.microsoft.com/office/powerpoint/2010/main" val="21937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58"/>
          <p:cNvSpPr txBox="1">
            <a:spLocks noGrp="1"/>
          </p:cNvSpPr>
          <p:nvPr>
            <p:ph type="body" idx="1"/>
          </p:nvPr>
        </p:nvSpPr>
        <p:spPr>
          <a:xfrm>
            <a:off x="-100" y="6643025"/>
            <a:ext cx="121920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98" name="Google Shape;2198;p58"/>
          <p:cNvSpPr txBox="1"/>
          <p:nvPr/>
        </p:nvSpPr>
        <p:spPr>
          <a:xfrm>
            <a:off x="453900" y="4095450"/>
            <a:ext cx="17604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1" name="Google Shape;2201;p58"/>
          <p:cNvSpPr txBox="1"/>
          <p:nvPr/>
        </p:nvSpPr>
        <p:spPr>
          <a:xfrm>
            <a:off x="453900" y="1582625"/>
            <a:ext cx="11086936" cy="570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06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iw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teacher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6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  <a:p>
            <a:pPr marL="1206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T</a:t>
            </a:r>
            <a:r>
              <a:rPr lang="iw-IL" sz="2400" dirty="0"/>
              <a:t>ips </a:t>
            </a:r>
            <a:r>
              <a:rPr lang="iw-IL" sz="2400" dirty="0"/>
              <a:t>with host </a:t>
            </a:r>
            <a:r>
              <a:rPr lang="iw-IL" sz="2400" dirty="0"/>
              <a:t>teacher</a:t>
            </a:r>
            <a:r>
              <a:rPr lang="en-US" sz="2400" dirty="0"/>
              <a:t>:</a:t>
            </a:r>
          </a:p>
          <a:p>
            <a:pPr marL="1206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lang="en-US" sz="2400" dirty="0"/>
          </a:p>
          <a:p>
            <a:pPr marL="1206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 smtClean="0"/>
              <a:t>G</a:t>
            </a:r>
            <a:r>
              <a:rPr lang="iw-IL" sz="2400" dirty="0"/>
              <a:t>oogle </a:t>
            </a:r>
            <a:r>
              <a:rPr lang="iw-IL" sz="2400" dirty="0"/>
              <a:t>form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3"/>
              </a:rPr>
              <a:t>LINK</a:t>
            </a:r>
            <a:r>
              <a:rPr lang="en-US" sz="2400" dirty="0" smtClean="0"/>
              <a:t>)</a:t>
            </a:r>
          </a:p>
          <a:p>
            <a:pPr marL="1206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W</a:t>
            </a:r>
            <a:r>
              <a:rPr lang="iw-IL" sz="2400" dirty="0" smtClean="0"/>
              <a:t>hatsApp </a:t>
            </a:r>
            <a:endParaRPr lang="en-US" sz="2400" dirty="0" smtClean="0"/>
          </a:p>
          <a:p>
            <a:pPr marL="1206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/>
              <a:t>P</a:t>
            </a:r>
            <a:r>
              <a:rPr lang="iw-IL" sz="2400" dirty="0" smtClean="0"/>
              <a:t>hone </a:t>
            </a:r>
            <a:r>
              <a:rPr lang="iw-IL" sz="2400" dirty="0"/>
              <a:t>call  </a:t>
            </a:r>
            <a:endParaRPr lang="en-US" sz="2400" dirty="0"/>
          </a:p>
          <a:p>
            <a:pPr marL="1206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lang="en-US" sz="2400" dirty="0" smtClean="0"/>
              <a:t>Contact your </a:t>
            </a:r>
            <a:r>
              <a:rPr lang="en-US" sz="2400" dirty="0"/>
              <a:t>host </a:t>
            </a:r>
            <a:r>
              <a:rPr lang="iw-IL" sz="2400" dirty="0"/>
              <a:t>teachers </a:t>
            </a:r>
            <a:r>
              <a:rPr lang="en-US" sz="2400" dirty="0"/>
              <a:t>(in the beginning of the week).</a:t>
            </a:r>
            <a:r>
              <a:rPr lang="iw-IL" sz="2400" dirty="0"/>
              <a:t> </a:t>
            </a:r>
            <a:endParaRPr sz="2400" dirty="0"/>
          </a:p>
          <a:p>
            <a:pPr marL="12573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sz="2400" dirty="0"/>
          </a:p>
        </p:txBody>
      </p:sp>
      <p:sp>
        <p:nvSpPr>
          <p:cNvPr id="6" name="Google Shape;2068;p45"/>
          <p:cNvSpPr txBox="1">
            <a:spLocks noGrp="1"/>
          </p:cNvSpPr>
          <p:nvPr>
            <p:ph type="title"/>
          </p:nvPr>
        </p:nvSpPr>
        <p:spPr>
          <a:xfrm>
            <a:off x="658285" y="187737"/>
            <a:ext cx="11239200" cy="9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Pedagogical Support Model </a:t>
            </a:r>
          </a:p>
        </p:txBody>
      </p:sp>
    </p:spTree>
    <p:extLst>
      <p:ext uri="{BB962C8B-B14F-4D97-AF65-F5344CB8AC3E}">
        <p14:creationId xmlns:p14="http://schemas.microsoft.com/office/powerpoint/2010/main" val="8188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000000"/>
      </a:accent2>
      <a:accent3>
        <a:srgbClr val="86A795"/>
      </a:accent3>
      <a:accent4>
        <a:srgbClr val="549E39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454</Words>
  <Application>Microsoft Office PowerPoint</Application>
  <PresentationFormat>Widescreen</PresentationFormat>
  <Paragraphs>128</Paragraphs>
  <Slides>14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Comic Sans MS</vt:lpstr>
      <vt:lpstr>Amatic SC</vt:lpstr>
      <vt:lpstr>Alef</vt:lpstr>
      <vt:lpstr>Georgia</vt:lpstr>
      <vt:lpstr>Arial</vt:lpstr>
      <vt:lpstr>Merriweather</vt:lpstr>
      <vt:lpstr>Century Gothic</vt:lpstr>
      <vt:lpstr>Calibri</vt:lpstr>
      <vt:lpstr>Roboto</vt:lpstr>
      <vt:lpstr>Office Theme</vt:lpstr>
      <vt:lpstr>Nathaniel template</vt:lpstr>
      <vt:lpstr>PowerPoint Presentation</vt:lpstr>
      <vt:lpstr>PowerPoint Presentation</vt:lpstr>
      <vt:lpstr>Think about your most recent teaching challenge </vt:lpstr>
      <vt:lpstr>Think about your most recent teaching challenge </vt:lpstr>
      <vt:lpstr>Padlet Write &amp; Share </vt:lpstr>
      <vt:lpstr>Pedagogical Support Model </vt:lpstr>
      <vt:lpstr>Pedagogical Support Model </vt:lpstr>
      <vt:lpstr>Pedagogical Support Model </vt:lpstr>
      <vt:lpstr>Pedagogical Support Model </vt:lpstr>
      <vt:lpstr>Pedagogical Support Model </vt:lpstr>
      <vt:lpstr>Pedagogical Support Model </vt:lpstr>
      <vt:lpstr>Engage Students with Songs</vt:lpstr>
      <vt:lpstr>PowerPoint Presentation</vt:lpstr>
      <vt:lpstr>Pedagogical Support Model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modified xsi:type="dcterms:W3CDTF">2020-10-25T07:44:54Z</dcterms:modified>
</cp:coreProperties>
</file>