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</p:sldIdLst>
  <p:sldSz cy="7315200" cx="10058400"/>
  <p:notesSz cx="6858000" cy="9144000"/>
  <p:embeddedFontLs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04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6564D75A-397C-4158-96DD-1D05F30CEE78}">
  <a:tblStyle styleId="{6564D75A-397C-4158-96DD-1D05F30CEE7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04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font" Target="fonts/Oswald-bold.fntdata"/><Relationship Id="rId9" Type="http://schemas.openxmlformats.org/officeDocument/2006/relationships/font" Target="fonts/Oswal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71866" y="685800"/>
            <a:ext cx="471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71866" y="685800"/>
            <a:ext cx="471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71bace712c_0_18:notes"/>
          <p:cNvSpPr/>
          <p:nvPr>
            <p:ph idx="2" type="sldImg"/>
          </p:nvPr>
        </p:nvSpPr>
        <p:spPr>
          <a:xfrm>
            <a:off x="1071863" y="685800"/>
            <a:ext cx="471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71bace712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walk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058951"/>
            <a:ext cx="9372600" cy="2919300"/>
          </a:xfrm>
          <a:prstGeom prst="rect">
            <a:avLst/>
          </a:prstGeom>
        </p:spPr>
        <p:txBody>
          <a:bodyPr anchorCtr="0" anchor="b" bIns="106050" lIns="106050" spcFirstLastPara="1" rIns="106050" wrap="square" tIns="10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030756"/>
            <a:ext cx="9372600" cy="11274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573156"/>
            <a:ext cx="9372600" cy="2792400"/>
          </a:xfrm>
          <a:prstGeom prst="rect">
            <a:avLst/>
          </a:prstGeom>
        </p:spPr>
        <p:txBody>
          <a:bodyPr anchorCtr="0" anchor="b" bIns="106050" lIns="106050" spcFirstLastPara="1" rIns="106050" wrap="square" tIns="10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900"/>
              <a:buNone/>
              <a:defRPr sz="13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483164"/>
            <a:ext cx="9372600" cy="18501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61950" lvl="0" marL="457200" algn="ctr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058987"/>
            <a:ext cx="9372600" cy="11973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32924"/>
            <a:ext cx="9372600" cy="8145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639076"/>
            <a:ext cx="9372600" cy="48588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32924"/>
            <a:ext cx="9372600" cy="8145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639076"/>
            <a:ext cx="4399800" cy="48588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639076"/>
            <a:ext cx="4399800" cy="48588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32924"/>
            <a:ext cx="9372600" cy="8145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790187"/>
            <a:ext cx="3088800" cy="1074900"/>
          </a:xfrm>
          <a:prstGeom prst="rect">
            <a:avLst/>
          </a:prstGeom>
        </p:spPr>
        <p:txBody>
          <a:bodyPr anchorCtr="0" anchor="b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1976320"/>
            <a:ext cx="3088800" cy="45219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spcBef>
                <a:spcPts val="190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spcBef>
                <a:spcPts val="190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spcBef>
                <a:spcPts val="190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spcBef>
                <a:spcPts val="1900"/>
              </a:spcBef>
              <a:spcAft>
                <a:spcPts val="190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40213"/>
            <a:ext cx="7004700" cy="58179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78"/>
            <a:ext cx="5029200" cy="7315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6050" lIns="106050" spcFirstLastPara="1" rIns="106050" wrap="square" tIns="10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753849"/>
            <a:ext cx="4449600" cy="2108100"/>
          </a:xfrm>
          <a:prstGeom prst="rect">
            <a:avLst/>
          </a:prstGeom>
        </p:spPr>
        <p:txBody>
          <a:bodyPr anchorCtr="0" anchor="b" bIns="106050" lIns="106050" spcFirstLastPara="1" rIns="106050" wrap="square" tIns="10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3986596"/>
            <a:ext cx="4449600" cy="1756500"/>
          </a:xfrm>
          <a:prstGeom prst="rect">
            <a:avLst/>
          </a:prstGeom>
        </p:spPr>
        <p:txBody>
          <a:bodyPr anchorCtr="0" anchor="t" bIns="106050" lIns="106050" spcFirstLastPara="1" rIns="106050" wrap="square" tIns="10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29796"/>
            <a:ext cx="4220700" cy="52554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/>
            </a:lvl1pPr>
            <a:lvl2pPr indent="-330200" lvl="1" marL="9144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>
              <a:spcBef>
                <a:spcPts val="19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>
              <a:spcBef>
                <a:spcPts val="19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>
              <a:spcBef>
                <a:spcPts val="19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>
              <a:spcBef>
                <a:spcPts val="1900"/>
              </a:spcBef>
              <a:spcAft>
                <a:spcPts val="19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016818"/>
            <a:ext cx="6598800" cy="8604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32924"/>
            <a:ext cx="9372600" cy="8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050" lIns="106050" spcFirstLastPara="1" rIns="106050" wrap="square" tIns="10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639076"/>
            <a:ext cx="9372600" cy="48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06050" lIns="106050" spcFirstLastPara="1" rIns="106050" wrap="square" tIns="106050">
            <a:noAutofit/>
          </a:bodyPr>
          <a:lstStyle>
            <a:lvl1pPr indent="-3619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Char char="●"/>
              <a:defRPr sz="2100">
                <a:solidFill>
                  <a:schemeClr val="dk2"/>
                </a:solidFill>
              </a:defRPr>
            </a:lvl1pPr>
            <a:lvl2pPr indent="-330200" lvl="1" marL="9144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indent="-330200" lvl="2" marL="13716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indent="-330200" lvl="3" marL="18288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indent="-330200" lvl="4" marL="22860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indent="-330200" lvl="5" marL="27432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indent="-330200" lvl="6" marL="32004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indent="-330200" lvl="7" marL="3657600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indent="-330200" lvl="8" marL="4114800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6632131"/>
            <a:ext cx="603600" cy="55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6050" lIns="106050" spcFirstLastPara="1" rIns="106050" wrap="square" tIns="10605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5004E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0385" l="0" r="0" t="10393"/>
          <a:stretch/>
        </p:blipFill>
        <p:spPr>
          <a:xfrm>
            <a:off x="5253427" y="1846040"/>
            <a:ext cx="4573500" cy="3623100"/>
          </a:xfrm>
          <a:prstGeom prst="ellipse">
            <a:avLst/>
          </a:prstGeom>
          <a:noFill/>
          <a:ln cap="flat" cmpd="sng" w="76200">
            <a:solidFill>
              <a:srgbClr val="CD8D7B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/>
          <p:nvPr/>
        </p:nvSpPr>
        <p:spPr>
          <a:xfrm>
            <a:off x="1058813" y="108624"/>
            <a:ext cx="7940773" cy="16282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FD5F00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D5F00"/>
                </a:solidFill>
                <a:latin typeface="Oswald"/>
              </a:rPr>
              <a:t>Distance Teaching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230324" y="1736924"/>
            <a:ext cx="5168520" cy="1318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9F8EB"/>
                </a:solidFill>
                <a:latin typeface="Permanent Marker"/>
              </a:rPr>
              <a:t>with no tech?</a:t>
            </a:r>
          </a:p>
        </p:txBody>
      </p:sp>
      <p:sp>
        <p:nvSpPr>
          <p:cNvPr id="57" name="Google Shape;57;p13"/>
          <p:cNvSpPr/>
          <p:nvPr/>
        </p:nvSpPr>
        <p:spPr>
          <a:xfrm>
            <a:off x="4497825" y="6555049"/>
            <a:ext cx="3251847" cy="5472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CD8D7B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9F8EB"/>
                </a:solidFill>
                <a:latin typeface="Oswald"/>
              </a:rPr>
              <a:t>No Problem.</a:t>
            </a: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10385" l="0" r="0" t="10393"/>
          <a:stretch/>
        </p:blipFill>
        <p:spPr>
          <a:xfrm>
            <a:off x="384840" y="3479190"/>
            <a:ext cx="4573500" cy="3623100"/>
          </a:xfrm>
          <a:prstGeom prst="ellipse">
            <a:avLst/>
          </a:prstGeom>
          <a:noFill/>
          <a:ln cap="flat" cmpd="sng" w="76200">
            <a:solidFill>
              <a:srgbClr val="76B39D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Google Shape;63;p1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{6564D75A-397C-4158-96DD-1D05F30CEE78}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  <a:gridCol w="1676400"/>
              </a:tblGrid>
              <a:tr h="55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English 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Monday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Tuesday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Wednesday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Thursday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Friday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48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Emotional Support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Begin with visualization. Think about your stresses.  Then, breathe out and (try) to let them go.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Make a list of things that you like about yourself. Post it somewhere.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Write down something that is bothering you. Look at it. Then, rip it up and throw it away.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Read this quote from the Dalai Lama.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“Be kind whenever possible. It is always possible.”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Think about what you accomplished this week. Pat yourself on the back.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19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Language Development 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Reread a favorite book.  What did you notice when you read it again?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Write about how you have spent your time at home.  What has been good? What has been hard? Why?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Using a newspaper, magazine, etc., look for interesting words for each letter of the alphabet. A-Z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Watch a favorite TV show or movie. Turn on the captions.  Bonus points for captions in another language.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Write a letter to someone you appreciate. Tell them how awesome they are.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3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Content Knowledge 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Pick 5 food items in your home. Read the labels and rank them from healthiest to least healthy.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Figure out something you’d really like to buy. Now create a plan to earn and save for it.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Check in on current events. List 3 examples of cooperation you see in the world.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Take a walk and list 5 of the animals and plants you see. Write a story including them.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Be a historian. Create a timeline of important events that have happened in the past month.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33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Physical Health</a:t>
                      </a:r>
                      <a:endParaRPr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Take a walk for 20 minutes or more. Do 20 sit ups.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Dance to your 3 favorite songs.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Run for a minute. Walk for a minute. Repeat 10 times.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Do 25: push ups, sit ups, lunges, and squats. 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Have a dance party. It’s FRIDAY!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T="130025" marB="130025" marR="100575" marL="100575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49" y="1406824"/>
            <a:ext cx="890900" cy="89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588" y="3197523"/>
            <a:ext cx="721025" cy="64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3600" y="4737625"/>
            <a:ext cx="675531" cy="77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3600" y="6020452"/>
            <a:ext cx="721000" cy="6402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