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7" r:id="rId2"/>
    <p:sldId id="308" r:id="rId3"/>
    <p:sldId id="294" r:id="rId4"/>
    <p:sldId id="309" r:id="rId5"/>
    <p:sldId id="307" r:id="rId6"/>
    <p:sldId id="312" r:id="rId7"/>
    <p:sldId id="313" r:id="rId8"/>
    <p:sldId id="314" r:id="rId9"/>
    <p:sldId id="315" r:id="rId10"/>
    <p:sldId id="317" r:id="rId11"/>
    <p:sldId id="318" r:id="rId12"/>
    <p:sldId id="319" r:id="rId13"/>
    <p:sldId id="320" r:id="rId14"/>
    <p:sldId id="321" r:id="rId15"/>
    <p:sldId id="322" r:id="rId16"/>
    <p:sldId id="323" r:id="rId17"/>
    <p:sldId id="324" r:id="rId18"/>
    <p:sldId id="325" r:id="rId19"/>
    <p:sldId id="326" r:id="rId20"/>
    <p:sldId id="328" r:id="rId21"/>
    <p:sldId id="329" r:id="rId22"/>
    <p:sldId id="331" r:id="rId23"/>
    <p:sldId id="332" r:id="rId24"/>
    <p:sldId id="333" r:id="rId25"/>
    <p:sldId id="357" r:id="rId26"/>
    <p:sldId id="358" r:id="rId27"/>
    <p:sldId id="297" r:id="rId28"/>
    <p:sldId id="300" r:id="rId29"/>
    <p:sldId id="299" r:id="rId30"/>
    <p:sldId id="359" r:id="rId31"/>
    <p:sldId id="306" r:id="rId32"/>
    <p:sldId id="293" r:id="rId33"/>
    <p:sldId id="295" r:id="rId34"/>
  </p:sldIdLst>
  <p:sldSz cx="12188825" cy="6858000"/>
  <p:notesSz cx="6858000" cy="9144000"/>
  <p:embeddedFontLst>
    <p:embeddedFont>
      <p:font typeface="Century Gothic" panose="020B0502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omic Sans MS" panose="030F0702030302020204" pitchFamily="66" charset="0"/>
      <p:regular r:id="rId44"/>
      <p:bold r:id="rId45"/>
      <p:italic r:id="rId46"/>
      <p:boldItalic r:id="rId47"/>
    </p:embeddedFont>
    <p:embeddedFont>
      <p:font typeface="Coming Soon" panose="020B0604020202020204" charset="0"/>
      <p:regular r:id="rId48"/>
    </p:embeddedFont>
    <p:embeddedFont>
      <p:font typeface="Tahoma" panose="020B0604030504040204" pitchFamily="34" charset="0"/>
      <p:regular r:id="rId49"/>
      <p:bold r:id="rId50"/>
    </p:embeddedFont>
    <p:embeddedFont>
      <p:font typeface="Architects Daughter" panose="020B0604020202020204" charset="0"/>
      <p:regular r:id="rId51"/>
    </p:embeddedFont>
    <p:embeddedFont>
      <p:font typeface="Roboto" panose="020B0604020202020204" charset="0"/>
      <p:regular r:id="rId52"/>
      <p:bold r:id="rId53"/>
    </p:embeddedFont>
    <p:embeddedFont>
      <p:font typeface="Garamond" panose="02020404030301010803" pitchFamily="18" charset="0"/>
      <p:regular r:id="rId54"/>
      <p:bold r:id="rId55"/>
      <p:italic r:id="rId56"/>
      <p:boldItalic r:id="rId57"/>
    </p:embeddedFont>
    <p:embeddedFont>
      <p:font typeface="Sorts Mill Goudy" panose="020B0604020202020204" charset="0"/>
      <p:regular r:id="rId58"/>
      <p:italic r:id="rId59"/>
    </p:embeddedFont>
    <p:embeddedFont>
      <p:font typeface="Georgia" panose="02040502050405020303" pitchFamily="18" charset="0"/>
      <p:regular r:id="rId60"/>
      <p:bold r:id="rId61"/>
      <p:italic r:id="rId62"/>
      <p:boldItalic r:id="rId63"/>
    </p:embeddedFont>
    <p:embeddedFont>
      <p:font typeface="Cambria" panose="02040503050406030204" pitchFamily="18"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gM3f0C5VMDOMeQMssBRHILYMf21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343" autoAdjust="0"/>
  </p:normalViewPr>
  <p:slideViewPr>
    <p:cSldViewPr snapToGrid="0">
      <p:cViewPr varScale="1">
        <p:scale>
          <a:sx n="73" d="100"/>
          <a:sy n="73" d="100"/>
        </p:scale>
        <p:origin x="594" y="54"/>
      </p:cViewPr>
      <p:guideLst>
        <p:guide orient="horz" pos="2160"/>
        <p:guide orient="horz" pos="945"/>
        <p:guide orient="horz" pos="3888"/>
        <p:guide orient="horz" pos="192"/>
        <p:guide orient="horz" pos="1072"/>
        <p:guide pos="3839"/>
        <p:guide pos="704"/>
        <p:guide pos="710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font" Target="fonts/font15.fntdata"/><Relationship Id="rId5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flipH="1">
            <a:off x="3886200" y="0"/>
            <a:ext cx="2971800" cy="457200"/>
          </a:xfrm>
          <a:prstGeom prst="rect">
            <a:avLst/>
          </a:prstGeom>
          <a:noFill/>
          <a:ln>
            <a:noFill/>
          </a:ln>
        </p:spPr>
        <p:txBody>
          <a:bodyPr spcFirstLastPara="1" wrap="square" lIns="91425" tIns="45700" rIns="91425" bIns="45700" anchor="t"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2"/>
                </a:solidFill>
                <a:latin typeface="Tahoma"/>
                <a:ea typeface="Tahoma"/>
                <a:cs typeface="Tahoma"/>
                <a:sym typeface="Tahoma"/>
              </a:defRPr>
            </a:lvl1pPr>
            <a:lvl2pPr marR="0" lvl="1"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flipH="1">
            <a:off x="1587" y="0"/>
            <a:ext cx="2971800" cy="457200"/>
          </a:xfrm>
          <a:prstGeom prst="rect">
            <a:avLst/>
          </a:prstGeom>
          <a:noFill/>
          <a:ln>
            <a:noFill/>
          </a:ln>
        </p:spPr>
        <p:txBody>
          <a:bodyPr spcFirstLastPara="1" wrap="square" lIns="91425" tIns="45700" rIns="91425" bIns="45700" anchor="t" anchorCtr="0">
            <a:noAutofit/>
          </a:bodyPr>
          <a:lstStyle>
            <a:lvl1pPr marR="0" lvl="0" algn="l" rtl="1">
              <a:lnSpc>
                <a:spcPct val="100000"/>
              </a:lnSpc>
              <a:spcBef>
                <a:spcPts val="0"/>
              </a:spcBef>
              <a:spcAft>
                <a:spcPts val="0"/>
              </a:spcAft>
              <a:buClr>
                <a:srgbClr val="000000"/>
              </a:buClr>
              <a:buSzPts val="1400"/>
              <a:buFont typeface="Arial"/>
              <a:buNone/>
              <a:defRPr sz="1200" b="0" i="0" u="none" strike="noStrike" cap="none">
                <a:solidFill>
                  <a:schemeClr val="dk2"/>
                </a:solidFill>
                <a:latin typeface="Tahoma"/>
                <a:ea typeface="Tahoma"/>
                <a:cs typeface="Tahoma"/>
                <a:sym typeface="Tahoma"/>
              </a:defRPr>
            </a:lvl1pPr>
            <a:lvl2pPr marR="0" lvl="1"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lnSpc>
                <a:spcPct val="100000"/>
              </a:lnSpc>
              <a:spcBef>
                <a:spcPts val="0"/>
              </a:spcBef>
              <a:spcAft>
                <a:spcPts val="0"/>
              </a:spcAft>
              <a:buClr>
                <a:srgbClr val="000000"/>
              </a:buClr>
              <a:buSzPts val="1400"/>
              <a:buFont typeface="Arial"/>
              <a:buNone/>
              <a:defRPr sz="1600" b="0" i="0" u="none" strike="noStrike" cap="none">
                <a:solidFill>
                  <a:schemeClr val="dk2"/>
                </a:solidFill>
                <a:latin typeface="Tahoma"/>
                <a:ea typeface="Tahoma"/>
                <a:cs typeface="Tahoma"/>
                <a:sym typeface="Tahoma"/>
              </a:defRPr>
            </a:lvl1pPr>
            <a:lvl2pPr marL="914400" marR="0" lvl="1" indent="-228600" algn="r" rtl="1">
              <a:lnSpc>
                <a:spcPct val="100000"/>
              </a:lnSpc>
              <a:spcBef>
                <a:spcPts val="0"/>
              </a:spcBef>
              <a:spcAft>
                <a:spcPts val="0"/>
              </a:spcAft>
              <a:buClr>
                <a:srgbClr val="000000"/>
              </a:buClr>
              <a:buSzPts val="1400"/>
              <a:buFont typeface="Arial"/>
              <a:buNone/>
              <a:defRPr sz="1600" b="0" i="0" u="none" strike="noStrike" cap="none">
                <a:solidFill>
                  <a:schemeClr val="dk2"/>
                </a:solidFill>
                <a:latin typeface="Tahoma"/>
                <a:ea typeface="Tahoma"/>
                <a:cs typeface="Tahoma"/>
                <a:sym typeface="Tahoma"/>
              </a:defRPr>
            </a:lvl2pPr>
            <a:lvl3pPr marL="1371600" marR="0" lvl="2" indent="-228600" algn="r" rtl="1">
              <a:lnSpc>
                <a:spcPct val="100000"/>
              </a:lnSpc>
              <a:spcBef>
                <a:spcPts val="0"/>
              </a:spcBef>
              <a:spcAft>
                <a:spcPts val="0"/>
              </a:spcAft>
              <a:buClr>
                <a:srgbClr val="000000"/>
              </a:buClr>
              <a:buSzPts val="1400"/>
              <a:buFont typeface="Arial"/>
              <a:buNone/>
              <a:defRPr sz="1600" b="0" i="0" u="none" strike="noStrike" cap="none">
                <a:solidFill>
                  <a:schemeClr val="dk2"/>
                </a:solidFill>
                <a:latin typeface="Tahoma"/>
                <a:ea typeface="Tahoma"/>
                <a:cs typeface="Tahoma"/>
                <a:sym typeface="Tahoma"/>
              </a:defRPr>
            </a:lvl3pPr>
            <a:lvl4pPr marL="1828800" marR="0" lvl="3" indent="-228600" algn="r" rtl="1">
              <a:lnSpc>
                <a:spcPct val="100000"/>
              </a:lnSpc>
              <a:spcBef>
                <a:spcPts val="0"/>
              </a:spcBef>
              <a:spcAft>
                <a:spcPts val="0"/>
              </a:spcAft>
              <a:buClr>
                <a:srgbClr val="000000"/>
              </a:buClr>
              <a:buSzPts val="1400"/>
              <a:buFont typeface="Arial"/>
              <a:buNone/>
              <a:defRPr sz="1600" b="0" i="0" u="none" strike="noStrike" cap="none">
                <a:solidFill>
                  <a:schemeClr val="dk2"/>
                </a:solidFill>
                <a:latin typeface="Tahoma"/>
                <a:ea typeface="Tahoma"/>
                <a:cs typeface="Tahoma"/>
                <a:sym typeface="Tahoma"/>
              </a:defRPr>
            </a:lvl4pPr>
            <a:lvl5pPr marL="2286000" marR="0" lvl="4" indent="-228600" algn="r" rtl="1">
              <a:lnSpc>
                <a:spcPct val="100000"/>
              </a:lnSpc>
              <a:spcBef>
                <a:spcPts val="0"/>
              </a:spcBef>
              <a:spcAft>
                <a:spcPts val="0"/>
              </a:spcAft>
              <a:buClr>
                <a:srgbClr val="000000"/>
              </a:buClr>
              <a:buSzPts val="1400"/>
              <a:buFont typeface="Arial"/>
              <a:buNone/>
              <a:defRPr sz="1600" b="0" i="0" u="none" strike="noStrike" cap="none">
                <a:solidFill>
                  <a:schemeClr val="dk2"/>
                </a:solidFill>
                <a:latin typeface="Tahoma"/>
                <a:ea typeface="Tahoma"/>
                <a:cs typeface="Tahoma"/>
                <a:sym typeface="Tahoma"/>
              </a:defRPr>
            </a:lvl5pPr>
            <a:lvl6pPr marL="2743200" marR="0" lvl="5" indent="-228600" algn="r" rtl="1">
              <a:lnSpc>
                <a:spcPct val="100000"/>
              </a:lnSpc>
              <a:spcBef>
                <a:spcPts val="0"/>
              </a:spcBef>
              <a:spcAft>
                <a:spcPts val="0"/>
              </a:spcAft>
              <a:buClr>
                <a:srgbClr val="000000"/>
              </a:buClr>
              <a:buSzPts val="1400"/>
              <a:buFont typeface="Arial"/>
              <a:buNone/>
              <a:defRPr sz="1600" b="0" i="0" u="none" strike="noStrike" cap="none">
                <a:solidFill>
                  <a:schemeClr val="dk1"/>
                </a:solidFill>
                <a:latin typeface="Century Gothic"/>
                <a:ea typeface="Century Gothic"/>
                <a:cs typeface="Century Gothic"/>
                <a:sym typeface="Century Gothic"/>
              </a:defRPr>
            </a:lvl6pPr>
            <a:lvl7pPr marL="3200400" marR="0" lvl="6" indent="-228600" algn="r" rtl="1">
              <a:lnSpc>
                <a:spcPct val="100000"/>
              </a:lnSpc>
              <a:spcBef>
                <a:spcPts val="0"/>
              </a:spcBef>
              <a:spcAft>
                <a:spcPts val="0"/>
              </a:spcAft>
              <a:buClr>
                <a:srgbClr val="000000"/>
              </a:buClr>
              <a:buSzPts val="1400"/>
              <a:buFont typeface="Arial"/>
              <a:buNone/>
              <a:defRPr sz="1600" b="0" i="0" u="none" strike="noStrike" cap="none">
                <a:solidFill>
                  <a:schemeClr val="dk1"/>
                </a:solidFill>
                <a:latin typeface="Century Gothic"/>
                <a:ea typeface="Century Gothic"/>
                <a:cs typeface="Century Gothic"/>
                <a:sym typeface="Century Gothic"/>
              </a:defRPr>
            </a:lvl7pPr>
            <a:lvl8pPr marL="3657600" marR="0" lvl="7" indent="-228600" algn="r" rtl="1">
              <a:lnSpc>
                <a:spcPct val="100000"/>
              </a:lnSpc>
              <a:spcBef>
                <a:spcPts val="0"/>
              </a:spcBef>
              <a:spcAft>
                <a:spcPts val="0"/>
              </a:spcAft>
              <a:buClr>
                <a:srgbClr val="000000"/>
              </a:buClr>
              <a:buSzPts val="1400"/>
              <a:buFont typeface="Arial"/>
              <a:buNone/>
              <a:defRPr sz="1600" b="0" i="0" u="none" strike="noStrike" cap="none">
                <a:solidFill>
                  <a:schemeClr val="dk1"/>
                </a:solidFill>
                <a:latin typeface="Century Gothic"/>
                <a:ea typeface="Century Gothic"/>
                <a:cs typeface="Century Gothic"/>
                <a:sym typeface="Century Gothic"/>
              </a:defRPr>
            </a:lvl8pPr>
            <a:lvl9pPr marL="4114800" marR="0" lvl="8" indent="-228600" algn="r" rtl="1">
              <a:lnSpc>
                <a:spcPct val="100000"/>
              </a:lnSpc>
              <a:spcBef>
                <a:spcPts val="0"/>
              </a:spcBef>
              <a:spcAft>
                <a:spcPts val="0"/>
              </a:spcAft>
              <a:buClr>
                <a:srgbClr val="000000"/>
              </a:buClr>
              <a:buSzPts val="14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7" name="Google Shape;7;n"/>
          <p:cNvSpPr txBox="1">
            <a:spLocks noGrp="1"/>
          </p:cNvSpPr>
          <p:nvPr>
            <p:ph type="ftr" idx="11"/>
          </p:nvPr>
        </p:nvSpPr>
        <p:spPr>
          <a:xfrm flipH="1">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chemeClr val="dk2"/>
                </a:solidFill>
                <a:latin typeface="Tahoma"/>
                <a:ea typeface="Tahoma"/>
                <a:cs typeface="Tahoma"/>
                <a:sym typeface="Tahoma"/>
              </a:defRPr>
            </a:lvl1pPr>
            <a:lvl2pPr marR="0" lvl="1"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r" rtl="1">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Tahoma"/>
                <a:ea typeface="Tahoma"/>
                <a:cs typeface="Tahoma"/>
                <a:sym typeface="Tahoma"/>
              </a:rPr>
              <a:t>‹#›</a:t>
            </a:fld>
            <a:endParaRPr sz="1200" b="0" i="0" u="none" strike="noStrike" cap="none">
              <a:solidFill>
                <a:schemeClr val="dk2"/>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notes"/>
          <p:cNvSpPr txBox="1">
            <a:spLocks noGrp="1"/>
          </p:cNvSpPr>
          <p:nvPr>
            <p:ph type="body" idx="1"/>
          </p:nvPr>
        </p:nvSpPr>
        <p:spPr>
          <a:xfrm flipH="1">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solidFill>
                  <a:schemeClr val="dk1"/>
                </a:solidFill>
                <a:latin typeface="Sorts Mill Goudy"/>
                <a:ea typeface="Sorts Mill Goudy"/>
                <a:cs typeface="Sorts Mill Goudy"/>
                <a:sym typeface="Sorts Mill Goudy"/>
              </a:rPr>
              <a:t>My name is Hanny Fuks. I am the English Pedagogical Advisor and Digital Toolbox Manager. I would like to take this opportunity to thank the </a:t>
            </a:r>
            <a:r>
              <a:rPr lang="en-US" sz="1100" dirty="0" err="1">
                <a:solidFill>
                  <a:schemeClr val="dk1"/>
                </a:solidFill>
                <a:latin typeface="Sorts Mill Goudy"/>
                <a:ea typeface="Sorts Mill Goudy"/>
                <a:cs typeface="Sorts Mill Goudy"/>
                <a:sym typeface="Sorts Mill Goudy"/>
              </a:rPr>
              <a:t>Oranim</a:t>
            </a:r>
            <a:r>
              <a:rPr lang="en-US" sz="1100" dirty="0">
                <a:solidFill>
                  <a:schemeClr val="dk1"/>
                </a:solidFill>
                <a:latin typeface="Sorts Mill Goudy"/>
                <a:ea typeface="Sorts Mill Goudy"/>
                <a:cs typeface="Sorts Mill Goudy"/>
                <a:sym typeface="Sorts Mill Goudy"/>
              </a:rPr>
              <a:t> International School staff and all the Masa staff members who have worked intensively in order to launch this Digital Toolbox for you.   </a:t>
            </a:r>
            <a:endParaRPr sz="1100" dirty="0">
              <a:solidFill>
                <a:schemeClr val="dk1"/>
              </a:solidFill>
              <a:latin typeface="Sorts Mill Goudy"/>
              <a:ea typeface="Sorts Mill Goudy"/>
              <a:cs typeface="Sorts Mill Goudy"/>
              <a:sym typeface="Sorts Mill Goudy"/>
            </a:endParaRPr>
          </a:p>
          <a:p>
            <a:pPr marL="0" lvl="0" indent="0" algn="l" rtl="0">
              <a:lnSpc>
                <a:spcPct val="100000"/>
              </a:lnSpc>
              <a:spcBef>
                <a:spcPts val="0"/>
              </a:spcBef>
              <a:spcAft>
                <a:spcPts val="0"/>
              </a:spcAft>
              <a:buClr>
                <a:schemeClr val="dk1"/>
              </a:buClr>
              <a:buSzPts val="1100"/>
              <a:buFont typeface="Arial"/>
              <a:buNone/>
            </a:pPr>
            <a:endParaRPr sz="1100" dirty="0">
              <a:solidFill>
                <a:schemeClr val="dk1"/>
              </a:solidFill>
              <a:latin typeface="Sorts Mill Goudy"/>
              <a:ea typeface="Sorts Mill Goudy"/>
              <a:cs typeface="Sorts Mill Goudy"/>
              <a:sym typeface="Sorts Mill Goudy"/>
            </a:endParaRPr>
          </a:p>
          <a:p>
            <a:pPr marL="0" lvl="0" indent="0" algn="l" rtl="0">
              <a:lnSpc>
                <a:spcPct val="100000"/>
              </a:lnSpc>
              <a:spcBef>
                <a:spcPts val="0"/>
              </a:spcBef>
              <a:spcAft>
                <a:spcPts val="0"/>
              </a:spcAft>
              <a:buClr>
                <a:schemeClr val="dk1"/>
              </a:buClr>
              <a:buSzPts val="1100"/>
              <a:buFont typeface="Arial"/>
              <a:buNone/>
            </a:pPr>
            <a:r>
              <a:rPr lang="en-US" sz="1100" b="1" dirty="0">
                <a:solidFill>
                  <a:schemeClr val="dk1"/>
                </a:solidFill>
                <a:latin typeface="Sorts Mill Goudy"/>
                <a:ea typeface="Sorts Mill Goudy"/>
                <a:cs typeface="Sorts Mill Goudy"/>
                <a:sym typeface="Sorts Mill Goudy"/>
              </a:rPr>
              <a:t>Toolbox</a:t>
            </a:r>
            <a:endParaRPr sz="1100" b="1" dirty="0">
              <a:solidFill>
                <a:schemeClr val="dk1"/>
              </a:solidFill>
              <a:latin typeface="Sorts Mill Goudy"/>
              <a:ea typeface="Sorts Mill Goudy"/>
              <a:cs typeface="Sorts Mill Goudy"/>
              <a:sym typeface="Sorts Mill Goudy"/>
            </a:endParaRPr>
          </a:p>
          <a:p>
            <a:pPr marL="0" lvl="0" indent="0" algn="l" rtl="0">
              <a:lnSpc>
                <a:spcPct val="100000"/>
              </a:lnSpc>
              <a:spcBef>
                <a:spcPts val="0"/>
              </a:spcBef>
              <a:spcAft>
                <a:spcPts val="0"/>
              </a:spcAft>
              <a:buClr>
                <a:schemeClr val="dk1"/>
              </a:buClr>
              <a:buSzPts val="1100"/>
              <a:buFont typeface="Arial"/>
              <a:buNone/>
            </a:pPr>
            <a:r>
              <a:rPr lang="en-US" sz="1100" dirty="0">
                <a:solidFill>
                  <a:schemeClr val="dk1"/>
                </a:solidFill>
                <a:latin typeface="Sorts Mill Goudy"/>
                <a:ea typeface="Sorts Mill Goudy"/>
                <a:cs typeface="Sorts Mill Goudy"/>
                <a:sym typeface="Sorts Mill Goudy"/>
              </a:rPr>
              <a:t>My session will be devoted to the MITF Toolbox. </a:t>
            </a:r>
            <a:endParaRPr sz="1100" dirty="0">
              <a:solidFill>
                <a:schemeClr val="dk1"/>
              </a:solidFill>
              <a:latin typeface="Sorts Mill Goudy"/>
              <a:ea typeface="Sorts Mill Goudy"/>
              <a:cs typeface="Sorts Mill Goudy"/>
              <a:sym typeface="Sorts Mill Goudy"/>
            </a:endParaRPr>
          </a:p>
          <a:p>
            <a:pPr marL="0" lvl="0" indent="0" algn="r" rtl="1">
              <a:lnSpc>
                <a:spcPct val="100000"/>
              </a:lnSpc>
              <a:spcBef>
                <a:spcPts val="0"/>
              </a:spcBef>
              <a:spcAft>
                <a:spcPts val="0"/>
              </a:spcAft>
              <a:buSzPts val="1400"/>
              <a:buNone/>
            </a:pPr>
            <a:endParaRPr dirty="0"/>
          </a:p>
        </p:txBody>
      </p:sp>
      <p:sp>
        <p:nvSpPr>
          <p:cNvPr id="343" name="Google Shape;343;p1:notes"/>
          <p:cNvSpPr txBox="1">
            <a:spLocks noGrp="1"/>
          </p:cNvSpPr>
          <p:nvPr>
            <p:ph type="sldNum" idx="12"/>
          </p:nvPr>
        </p:nvSpPr>
        <p:spPr>
          <a:xfrm flipH="1">
            <a:off x="1587"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Tahoma"/>
              <a:buNone/>
            </a:pPr>
            <a:fld id="{00000000-1234-1234-1234-123412341234}" type="slidenum">
              <a:rPr lang="en-US" sz="1200" b="0" i="0" u="none" strike="noStrike" cap="none">
                <a:solidFill>
                  <a:srgbClr val="000000"/>
                </a:solidFill>
                <a:latin typeface="Tahoma"/>
                <a:ea typeface="Tahoma"/>
                <a:cs typeface="Tahoma"/>
                <a:sym typeface="Tahoma"/>
              </a:rPr>
              <a:t>1</a:t>
            </a:fld>
            <a:endParaRPr sz="1200" b="0" i="0" u="none" strike="noStrike" cap="none">
              <a:solidFill>
                <a:srgbClr val="000000"/>
              </a:solidFill>
              <a:latin typeface="Tahoma"/>
              <a:ea typeface="Tahoma"/>
              <a:cs typeface="Tahoma"/>
              <a:sym typeface="Tahom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074cbb062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074cbb062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smtClean="0">
                <a:solidFill>
                  <a:srgbClr val="000000"/>
                </a:solidFill>
                <a:effectLst/>
                <a:latin typeface="aktiv-grotesk"/>
              </a:rPr>
              <a:t>Unite Books are short, colorful, and easy to understand with picture/text format and narration in home languages. New books and languages are added every month.</a:t>
            </a:r>
          </a:p>
          <a:p>
            <a:pPr algn="l"/>
            <a:r>
              <a:rPr lang="en-US" b="0" i="0" dirty="0" smtClean="0">
                <a:solidFill>
                  <a:srgbClr val="000000"/>
                </a:solidFill>
                <a:effectLst/>
                <a:latin typeface="aktiv-grotesk"/>
              </a:rPr>
              <a:t>Spread the Words</a:t>
            </a:r>
          </a:p>
          <a:p>
            <a:pPr algn="l"/>
            <a:r>
              <a:rPr lang="en-US" b="0" i="0" dirty="0" smtClean="0">
                <a:solidFill>
                  <a:srgbClr val="000000"/>
                </a:solidFill>
                <a:effectLst/>
                <a:latin typeface="aktiv-grotesk"/>
              </a:rPr>
              <a:t>Unite Books have been read more than 15 million times, in every county of the U.S. and most countries of the world. As our readership grows, we are adding ever more diverse content and narrations to help families everywhere “see” themselves in the pages, celebrate their identities, cultures and home languages, and grow a love of reading. Our goal is to partner with schools, communities, and families to create picture book abundance for all.</a:t>
            </a:r>
          </a:p>
          <a:p>
            <a:pPr algn="l"/>
            <a:r>
              <a:rPr lang="en-US" b="1" i="0" dirty="0" smtClean="0">
                <a:solidFill>
                  <a:srgbClr val="000000"/>
                </a:solidFill>
                <a:effectLst/>
                <a:latin typeface="aktiv-grotesk"/>
              </a:rPr>
              <a:t>Please join us!</a:t>
            </a:r>
            <a:endParaRPr lang="en-US" b="0" i="0" dirty="0" smtClean="0">
              <a:solidFill>
                <a:srgbClr val="000000"/>
              </a:solidFill>
              <a:effectLst/>
              <a:latin typeface="aktiv-grotesk"/>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9091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882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c38135641_0_1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c38135641_0_1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Redesign the room and add your Bitmoji and personal items. The next several slides can be redesigned and then shown to the students with this one as an introduction. </a:t>
            </a:r>
            <a:endParaRPr/>
          </a:p>
        </p:txBody>
      </p:sp>
    </p:spTree>
    <p:extLst>
      <p:ext uri="{BB962C8B-B14F-4D97-AF65-F5344CB8AC3E}">
        <p14:creationId xmlns:p14="http://schemas.microsoft.com/office/powerpoint/2010/main" val="331847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039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An example is an online meeting taking place live while you are presenting materials and activities to students. </a:t>
            </a:r>
            <a:r>
              <a:rPr kumimoji="0" lang="en-US" sz="1200" b="0" i="0" u="none" strike="noStrike" kern="0" cap="none" spc="0" normalizeH="0" baseline="0" noProof="0" dirty="0" smtClean="0">
                <a:ln>
                  <a:noFill/>
                </a:ln>
                <a:solidFill>
                  <a:srgbClr val="222222"/>
                </a:solidFill>
                <a:effectLst/>
                <a:uLnTx/>
                <a:uFillTx/>
                <a:latin typeface="Georgia" panose="02040502050405020303" pitchFamily="18" charset="0"/>
                <a:cs typeface="Arial"/>
                <a:sym typeface="Arial"/>
              </a:rPr>
              <a:t>This could involve: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smtClean="0">
                <a:ln>
                  <a:noFill/>
                </a:ln>
                <a:solidFill>
                  <a:srgbClr val="222222"/>
                </a:solidFill>
                <a:effectLst/>
                <a:uLnTx/>
                <a:uFillTx/>
                <a:latin typeface="Georgia" panose="02040502050405020303" pitchFamily="18" charset="0"/>
                <a:cs typeface="Arial"/>
                <a:sym typeface="Arial"/>
              </a:rPr>
              <a:t>Simple phone calls</a:t>
            </a:r>
            <a:endPar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err="1" smtClean="0">
                <a:ln>
                  <a:noFill/>
                </a:ln>
                <a:solidFill>
                  <a:srgbClr val="222222"/>
                </a:solidFill>
                <a:effectLst/>
                <a:uLnTx/>
                <a:uFillTx/>
                <a:latin typeface="Georgia" panose="02040502050405020303" pitchFamily="18" charset="0"/>
                <a:cs typeface="Arial"/>
                <a:sym typeface="Arial"/>
              </a:rPr>
              <a:t>Whatsapp</a:t>
            </a:r>
            <a:r>
              <a:rPr kumimoji="0" lang="en-US" sz="1200" b="0" i="0" u="none" strike="noStrike" kern="0" cap="none" spc="0" normalizeH="0" baseline="0" noProof="0" dirty="0" smtClean="0">
                <a:ln>
                  <a:noFill/>
                </a:ln>
                <a:solidFill>
                  <a:srgbClr val="222222"/>
                </a:solidFill>
                <a:effectLst/>
                <a:uLnTx/>
                <a:uFillTx/>
                <a:latin typeface="Georgia" panose="02040502050405020303" pitchFamily="18" charset="0"/>
                <a:cs typeface="Arial"/>
                <a:sym typeface="Arial"/>
              </a:rPr>
              <a:t> calls (you can share links etc…)</a:t>
            </a:r>
            <a:endPar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smtClean="0">
                <a:ln>
                  <a:noFill/>
                </a:ln>
                <a:solidFill>
                  <a:srgbClr val="222222"/>
                </a:solidFill>
                <a:effectLst/>
                <a:uLnTx/>
                <a:uFillTx/>
                <a:latin typeface="Georgia" panose="02040502050405020303" pitchFamily="18" charset="0"/>
                <a:cs typeface="Arial"/>
                <a:sym typeface="Arial"/>
              </a:rPr>
              <a:t>watching a live web stream (live webinar) of a class while simultaneously taking part in a discussion.</a:t>
            </a:r>
            <a:r>
              <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 </a:t>
            </a:r>
          </a:p>
          <a:p>
            <a:pPr marL="0" marR="0" lvl="0" indent="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Instant messaging</a:t>
            </a:r>
          </a:p>
          <a:p>
            <a:pPr marL="0" marR="0" lvl="0" indent="0" algn="l" defTabSz="914400" rtl="0" eaLnBrk="1" fontAlgn="base" latinLnBrk="0" hangingPunct="1">
              <a:lnSpc>
                <a:spcPct val="100000"/>
              </a:lnSpc>
              <a:spcBef>
                <a:spcPts val="0"/>
              </a:spcBef>
              <a:spcAft>
                <a:spcPts val="0"/>
              </a:spcAft>
              <a:buClr>
                <a:srgbClr val="000000"/>
              </a:buClr>
              <a:buSzTx/>
              <a:buFont typeface="+mj-lt"/>
              <a:buAutoNum type="arabicPeriod"/>
              <a:tabLst/>
              <a:defRPr/>
            </a:pPr>
            <a:r>
              <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Zoom  - multi participants online at the same time.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r>
              <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For our students who are learning English, it is important to make sure that the interaction is meaningful and allows for feedback from you and that they produce language. </a:t>
            </a: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r>
              <a:rPr kumimoji="0" lang="en-US" sz="1200" b="0" i="0" u="none" strike="noStrike" kern="0" cap="none" spc="0" normalizeH="0" baseline="0" noProof="0" dirty="0" smtClean="0">
                <a:ln>
                  <a:noFill/>
                </a:ln>
                <a:solidFill>
                  <a:srgbClr val="222222"/>
                </a:solidFill>
                <a:effectLst/>
                <a:uLnTx/>
                <a:uFillTx/>
                <a:latin typeface="Georgia" panose="02040502050405020303" pitchFamily="18" charset="0"/>
                <a:cs typeface="Arial"/>
                <a:sym typeface="Arial"/>
              </a:rPr>
              <a:t>With synchronous learning, learners can receive immediate feedback from their fellow students or teacher through instant messaging. </a:t>
            </a:r>
            <a:r>
              <a:rPr kumimoji="0" lang="en-US" sz="12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This would occur  using a “web conferencing tool” such as </a:t>
            </a: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0" i="0" u="none" strike="noStrike" kern="0" cap="none" spc="0" normalizeH="0" baseline="0" noProof="0" dirty="0" smtClean="0">
              <a:ln>
                <a:noFill/>
              </a:ln>
              <a:solidFill>
                <a:srgbClr val="000000"/>
              </a:solidFill>
              <a:effectLst/>
              <a:uLnTx/>
              <a:uFillTx/>
              <a:latin typeface="Arial"/>
              <a:cs typeface="Arial"/>
              <a:sym typeface="Arial"/>
            </a:endParaRPr>
          </a:p>
          <a:p>
            <a:endParaRPr lang="en-US" dirty="0"/>
          </a:p>
        </p:txBody>
      </p:sp>
    </p:spTree>
    <p:extLst>
      <p:ext uri="{BB962C8B-B14F-4D97-AF65-F5344CB8AC3E}">
        <p14:creationId xmlns:p14="http://schemas.microsoft.com/office/powerpoint/2010/main" val="40656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An example is when you provide a scripted lesson which could be a Sway presentation, a PowerPoint or Google Slides Presentation (could be with audio) that gives access to various activities, games and/or lessons that can be done independently.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In this case, again we have several options.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We can send lessons to students and you can then give them spoken or written feedback.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Students can self-monitor or have their work reviewed by the instructor afterward.</a:t>
            </a:r>
            <a:endParaRPr lang="en-US" dirty="0"/>
          </a:p>
        </p:txBody>
      </p:sp>
    </p:spTree>
    <p:extLst>
      <p:ext uri="{BB962C8B-B14F-4D97-AF65-F5344CB8AC3E}">
        <p14:creationId xmlns:p14="http://schemas.microsoft.com/office/powerpoint/2010/main" val="142195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Blended</a:t>
            </a:r>
            <a:r>
              <a:rPr lang="en-US" baseline="0" dirty="0" smtClean="0"/>
              <a:t> Teaching can be l</a:t>
            </a:r>
            <a:r>
              <a:rPr lang="en-US" dirty="0" smtClean="0"/>
              <a:t>essons/curriculums that integrate online with traditional face-to-face class activities in a planned, pedagogically valuable manner, where a portion (institutionally defined) of face-to-face time is replaced by online activity . </a:t>
            </a:r>
          </a:p>
          <a:p>
            <a:pPr marL="158750" indent="0">
              <a:buNone/>
            </a:pPr>
            <a:r>
              <a:rPr lang="en-US" b="0" i="0" dirty="0" smtClean="0">
                <a:solidFill>
                  <a:srgbClr val="222222"/>
                </a:solidFill>
                <a:effectLst/>
                <a:latin typeface="Arial" panose="020B0604020202020204" pitchFamily="34" charset="0"/>
              </a:rPr>
              <a:t>(</a:t>
            </a:r>
            <a:r>
              <a:rPr lang="en-US" b="0" i="0" dirty="0" err="1" smtClean="0">
                <a:solidFill>
                  <a:srgbClr val="222222"/>
                </a:solidFill>
                <a:effectLst/>
                <a:latin typeface="Arial" panose="020B0604020202020204" pitchFamily="34" charset="0"/>
              </a:rPr>
              <a:t>Picciano</a:t>
            </a:r>
            <a:r>
              <a:rPr lang="en-US" b="0" i="0" dirty="0" smtClean="0">
                <a:solidFill>
                  <a:srgbClr val="222222"/>
                </a:solidFill>
                <a:effectLst/>
                <a:latin typeface="Arial" panose="020B0604020202020204" pitchFamily="34" charset="0"/>
              </a:rPr>
              <a:t>, A. G. (2009). Blending with purpose: The multimodal model. </a:t>
            </a:r>
            <a:r>
              <a:rPr lang="en-US" b="0" i="1" dirty="0" smtClean="0">
                <a:solidFill>
                  <a:srgbClr val="222222"/>
                </a:solidFill>
                <a:effectLst/>
                <a:latin typeface="Arial" panose="020B0604020202020204" pitchFamily="34" charset="0"/>
              </a:rPr>
              <a:t>Journal of asynchronous learning networks</a:t>
            </a:r>
            <a:r>
              <a:rPr lang="en-US" b="0" i="0" dirty="0" smtClean="0">
                <a:solidFill>
                  <a:srgbClr val="222222"/>
                </a:solidFill>
                <a:effectLst/>
                <a:latin typeface="Arial" panose="020B0604020202020204" pitchFamily="34" charset="0"/>
              </a:rPr>
              <a:t>, </a:t>
            </a:r>
            <a:r>
              <a:rPr lang="en-US" b="0" i="1" dirty="0" smtClean="0">
                <a:solidFill>
                  <a:srgbClr val="222222"/>
                </a:solidFill>
                <a:effectLst/>
                <a:latin typeface="Arial" panose="020B0604020202020204" pitchFamily="34" charset="0"/>
              </a:rPr>
              <a:t>13</a:t>
            </a:r>
            <a:r>
              <a:rPr lang="en-US" b="0" i="0" dirty="0" smtClean="0">
                <a:solidFill>
                  <a:srgbClr val="222222"/>
                </a:solidFill>
                <a:effectLst/>
                <a:latin typeface="Arial" panose="020B0604020202020204" pitchFamily="34" charset="0"/>
              </a:rPr>
              <a:t>(1), 7-18.)</a:t>
            </a:r>
            <a:endParaRPr lang="en-US" dirty="0"/>
          </a:p>
        </p:txBody>
      </p:sp>
    </p:spTree>
    <p:extLst>
      <p:ext uri="{BB962C8B-B14F-4D97-AF65-F5344CB8AC3E}">
        <p14:creationId xmlns:p14="http://schemas.microsoft.com/office/powerpoint/2010/main" val="174900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627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114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2033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body" idx="1"/>
          </p:nvPr>
        </p:nvSpPr>
        <p:spPr>
          <a:xfrm flipH="1">
            <a:off x="1066523" y="2103120"/>
            <a:ext cx="10055781" cy="393192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20" name="Google Shape;20;p45"/>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1" name="Google Shape;21;p45"/>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2" name="Google Shape;22;p45"/>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96"/>
        <p:cNvGrpSpPr/>
        <p:nvPr/>
      </p:nvGrpSpPr>
      <p:grpSpPr>
        <a:xfrm>
          <a:off x="0" y="0"/>
          <a:ext cx="0" cy="0"/>
          <a:chOff x="0" y="0"/>
          <a:chExt cx="0" cy="0"/>
        </a:xfrm>
      </p:grpSpPr>
      <p:sp>
        <p:nvSpPr>
          <p:cNvPr id="97" name="Google Shape;97;p81"/>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1"/>
          <p:cNvSpPr txBox="1">
            <a:spLocks noGrp="1"/>
          </p:cNvSpPr>
          <p:nvPr>
            <p:ph type="body" idx="1"/>
          </p:nvPr>
        </p:nvSpPr>
        <p:spPr>
          <a:xfrm rot="-5400000" flipH="1">
            <a:off x="4128454" y="-958811"/>
            <a:ext cx="3931920" cy="10055781"/>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99" name="Google Shape;99;p81"/>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0" name="Google Shape;100;p81"/>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1" name="Google Shape;101;p81"/>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02"/>
        <p:cNvGrpSpPr/>
        <p:nvPr/>
      </p:nvGrpSpPr>
      <p:grpSpPr>
        <a:xfrm>
          <a:off x="0" y="0"/>
          <a:ext cx="0" cy="0"/>
          <a:chOff x="0" y="0"/>
          <a:chExt cx="0" cy="0"/>
        </a:xfrm>
      </p:grpSpPr>
      <p:sp>
        <p:nvSpPr>
          <p:cNvPr id="103" name="Google Shape;103;p82"/>
          <p:cNvSpPr txBox="1">
            <a:spLocks noGrp="1"/>
          </p:cNvSpPr>
          <p:nvPr>
            <p:ph type="title"/>
          </p:nvPr>
        </p:nvSpPr>
        <p:spPr>
          <a:xfrm rot="5400000" flipH="1">
            <a:off x="-610125" y="2210108"/>
            <a:ext cx="5257800" cy="2361585"/>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2"/>
          <p:cNvSpPr txBox="1">
            <a:spLocks noGrp="1"/>
          </p:cNvSpPr>
          <p:nvPr>
            <p:ph type="body" idx="1"/>
          </p:nvPr>
        </p:nvSpPr>
        <p:spPr>
          <a:xfrm rot="5400000" flipH="1">
            <a:off x="4684395" y="-646648"/>
            <a:ext cx="5257800" cy="8075097"/>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a:lvl1pPr>
            <a:lvl2pPr marL="914400" lvl="1" indent="-330200" algn="r" rtl="1">
              <a:lnSpc>
                <a:spcPct val="100000"/>
              </a:lnSpc>
              <a:spcBef>
                <a:spcPts val="500"/>
              </a:spcBef>
              <a:spcAft>
                <a:spcPts val="0"/>
              </a:spcAft>
              <a:buSzPts val="1600"/>
              <a:buChar char="•"/>
              <a:defRPr/>
            </a:lvl2pPr>
            <a:lvl3pPr marL="1371600" lvl="2" indent="-317500" algn="r" rtl="1">
              <a:lnSpc>
                <a:spcPct val="100000"/>
              </a:lnSpc>
              <a:spcBef>
                <a:spcPts val="500"/>
              </a:spcBef>
              <a:spcAft>
                <a:spcPts val="0"/>
              </a:spcAft>
              <a:buSzPts val="1400"/>
              <a:buChar char="•"/>
              <a:defRPr/>
            </a:lvl3pPr>
            <a:lvl4pPr marL="1828800" lvl="3" indent="-317500" algn="r" rtl="1">
              <a:lnSpc>
                <a:spcPct val="100000"/>
              </a:lnSpc>
              <a:spcBef>
                <a:spcPts val="500"/>
              </a:spcBef>
              <a:spcAft>
                <a:spcPts val="0"/>
              </a:spcAft>
              <a:buSzPts val="1400"/>
              <a:buChar char="•"/>
              <a:defRPr/>
            </a:lvl4pPr>
            <a:lvl5pPr marL="2286000" lvl="4" indent="-317500" algn="r" rtl="1">
              <a:lnSpc>
                <a:spcPct val="100000"/>
              </a:lnSpc>
              <a:spcBef>
                <a:spcPts val="500"/>
              </a:spcBef>
              <a:spcAft>
                <a:spcPts val="0"/>
              </a:spcAft>
              <a:buSzPts val="1400"/>
              <a:buChar char="•"/>
              <a:defRPr/>
            </a:lvl5pPr>
            <a:lvl6pPr marL="2743200" lvl="5" indent="-342900" algn="r" rtl="1">
              <a:lnSpc>
                <a:spcPct val="100000"/>
              </a:lnSpc>
              <a:spcBef>
                <a:spcPts val="500"/>
              </a:spcBef>
              <a:spcAft>
                <a:spcPts val="0"/>
              </a:spcAft>
              <a:buSzPts val="1800"/>
              <a:buChar char="•"/>
              <a:defRPr/>
            </a:lvl6pPr>
            <a:lvl7pPr marL="3200400" lvl="6" indent="-342900" algn="r" rtl="1">
              <a:lnSpc>
                <a:spcPct val="100000"/>
              </a:lnSpc>
              <a:spcBef>
                <a:spcPts val="500"/>
              </a:spcBef>
              <a:spcAft>
                <a:spcPts val="0"/>
              </a:spcAft>
              <a:buSzPts val="1800"/>
              <a:buChar char="•"/>
              <a:defRPr/>
            </a:lvl7pPr>
            <a:lvl8pPr marL="3657600" lvl="7" indent="-342900" algn="r" rtl="1">
              <a:lnSpc>
                <a:spcPct val="100000"/>
              </a:lnSpc>
              <a:spcBef>
                <a:spcPts val="500"/>
              </a:spcBef>
              <a:spcAft>
                <a:spcPts val="0"/>
              </a:spcAft>
              <a:buSzPts val="1800"/>
              <a:buChar char="•"/>
              <a:defRPr/>
            </a:lvl8pPr>
            <a:lvl9pPr marL="4114800" lvl="8" indent="-342900" algn="r" rtl="1">
              <a:lnSpc>
                <a:spcPct val="100000"/>
              </a:lnSpc>
              <a:spcBef>
                <a:spcPts val="500"/>
              </a:spcBef>
              <a:spcAft>
                <a:spcPts val="0"/>
              </a:spcAft>
              <a:buSzPts val="1800"/>
              <a:buChar char="•"/>
              <a:defRPr/>
            </a:lvl9pPr>
          </a:lstStyle>
          <a:p>
            <a:endParaRPr/>
          </a:p>
        </p:txBody>
      </p:sp>
      <p:sp>
        <p:nvSpPr>
          <p:cNvPr id="105" name="Google Shape;105;p82"/>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6" name="Google Shape;106;p82"/>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7" name="Google Shape;107;p82"/>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965542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p:nvPr/>
        </p:nvSpPr>
        <p:spPr>
          <a:xfrm>
            <a:off x="901498" y="428267"/>
            <a:ext cx="6512304" cy="5908800"/>
          </a:xfrm>
          <a:prstGeom prst="rect">
            <a:avLst/>
          </a:prstGeom>
          <a:solidFill>
            <a:schemeClr val="accen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866">
              <a:solidFill>
                <a:srgbClr val="434343"/>
              </a:solidFill>
            </a:endParaRPr>
          </a:p>
        </p:txBody>
      </p:sp>
      <p:sp>
        <p:nvSpPr>
          <p:cNvPr id="11" name="Google Shape;11;p2"/>
          <p:cNvSpPr txBox="1">
            <a:spLocks noGrp="1"/>
          </p:cNvSpPr>
          <p:nvPr>
            <p:ph type="ctrTitle"/>
          </p:nvPr>
        </p:nvSpPr>
        <p:spPr>
          <a:xfrm>
            <a:off x="2146974" y="2475033"/>
            <a:ext cx="8208262"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4799" b="1"/>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endParaRPr/>
          </a:p>
        </p:txBody>
      </p:sp>
    </p:spTree>
    <p:extLst>
      <p:ext uri="{BB962C8B-B14F-4D97-AF65-F5344CB8AC3E}">
        <p14:creationId xmlns:p14="http://schemas.microsoft.com/office/powerpoint/2010/main" val="3888747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492" y="593367"/>
            <a:ext cx="11357841"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492" y="1536633"/>
            <a:ext cx="11357841" cy="4555200"/>
          </a:xfrm>
          <a:prstGeom prst="rect">
            <a:avLst/>
          </a:prstGeom>
        </p:spPr>
        <p:txBody>
          <a:bodyPr spcFirstLastPara="1" wrap="square" lIns="91425" tIns="91425" rIns="91425" bIns="91425" anchor="t" anchorCtr="0">
            <a:noAutofit/>
          </a:bodyPr>
          <a:lstStyle>
            <a:lvl1pPr marL="609448" lvl="0" indent="-457086">
              <a:spcBef>
                <a:spcPts val="0"/>
              </a:spcBef>
              <a:spcAft>
                <a:spcPts val="0"/>
              </a:spcAft>
              <a:buSzPts val="1800"/>
              <a:buChar char="●"/>
              <a:defRPr/>
            </a:lvl1pPr>
            <a:lvl2pPr marL="1218895" lvl="1" indent="-423228">
              <a:spcBef>
                <a:spcPts val="2133"/>
              </a:spcBef>
              <a:spcAft>
                <a:spcPts val="0"/>
              </a:spcAft>
              <a:buSzPts val="1400"/>
              <a:buChar char="○"/>
              <a:defRPr/>
            </a:lvl2pPr>
            <a:lvl3pPr marL="1828343" lvl="2" indent="-423228">
              <a:spcBef>
                <a:spcPts val="2133"/>
              </a:spcBef>
              <a:spcAft>
                <a:spcPts val="0"/>
              </a:spcAft>
              <a:buSzPts val="1400"/>
              <a:buChar char="■"/>
              <a:defRPr/>
            </a:lvl3pPr>
            <a:lvl4pPr marL="2437790" lvl="3" indent="-423228">
              <a:spcBef>
                <a:spcPts val="2133"/>
              </a:spcBef>
              <a:spcAft>
                <a:spcPts val="0"/>
              </a:spcAft>
              <a:buSzPts val="1400"/>
              <a:buChar char="●"/>
              <a:defRPr/>
            </a:lvl4pPr>
            <a:lvl5pPr marL="3047238" lvl="4" indent="-423228">
              <a:spcBef>
                <a:spcPts val="2133"/>
              </a:spcBef>
              <a:spcAft>
                <a:spcPts val="0"/>
              </a:spcAft>
              <a:buSzPts val="1400"/>
              <a:buChar char="○"/>
              <a:defRPr/>
            </a:lvl5pPr>
            <a:lvl6pPr marL="3656686" lvl="5" indent="-423228">
              <a:spcBef>
                <a:spcPts val="2133"/>
              </a:spcBef>
              <a:spcAft>
                <a:spcPts val="0"/>
              </a:spcAft>
              <a:buSzPts val="1400"/>
              <a:buChar char="■"/>
              <a:defRPr/>
            </a:lvl6pPr>
            <a:lvl7pPr marL="4266133" lvl="6" indent="-423228">
              <a:spcBef>
                <a:spcPts val="2133"/>
              </a:spcBef>
              <a:spcAft>
                <a:spcPts val="0"/>
              </a:spcAft>
              <a:buSzPts val="1400"/>
              <a:buChar char="●"/>
              <a:defRPr/>
            </a:lvl7pPr>
            <a:lvl8pPr marL="4875581" lvl="7" indent="-423228">
              <a:spcBef>
                <a:spcPts val="2133"/>
              </a:spcBef>
              <a:spcAft>
                <a:spcPts val="0"/>
              </a:spcAft>
              <a:buSzPts val="1400"/>
              <a:buChar char="○"/>
              <a:defRPr/>
            </a:lvl8pPr>
            <a:lvl9pPr marL="5485028" lvl="8" indent="-423228">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3669" y="6217623"/>
            <a:ext cx="731409"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 smtClean="0"/>
              <a:pPr algn="r" rtl="0"/>
              <a:t>‹#›</a:t>
            </a:fld>
            <a:endParaRPr lang="en"/>
          </a:p>
        </p:txBody>
      </p:sp>
    </p:spTree>
    <p:extLst>
      <p:ext uri="{BB962C8B-B14F-4D97-AF65-F5344CB8AC3E}">
        <p14:creationId xmlns:p14="http://schemas.microsoft.com/office/powerpoint/2010/main" val="646308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82"/>
        <p:cNvGrpSpPr/>
        <p:nvPr/>
      </p:nvGrpSpPr>
      <p:grpSpPr>
        <a:xfrm>
          <a:off x="0" y="0"/>
          <a:ext cx="0" cy="0"/>
          <a:chOff x="0" y="0"/>
          <a:chExt cx="0" cy="0"/>
        </a:xfrm>
      </p:grpSpPr>
      <p:sp>
        <p:nvSpPr>
          <p:cNvPr id="83" name="Google Shape;83;p10"/>
          <p:cNvSpPr/>
          <p:nvPr/>
        </p:nvSpPr>
        <p:spPr>
          <a:xfrm rot="-5400000">
            <a:off x="3652045" y="-7367697"/>
            <a:ext cx="6350795" cy="13186986"/>
          </a:xfrm>
          <a:custGeom>
            <a:avLst/>
            <a:gdLst/>
            <a:ahLst/>
            <a:cxnLst/>
            <a:rect l="l" t="t" r="r" b="b"/>
            <a:pathLst>
              <a:path w="35230" h="52975" extrusionOk="0">
                <a:moveTo>
                  <a:pt x="15529" y="1"/>
                </a:moveTo>
                <a:cubicBezTo>
                  <a:pt x="10791" y="1"/>
                  <a:pt x="6206" y="1644"/>
                  <a:pt x="3953" y="5493"/>
                </a:cubicBezTo>
                <a:cubicBezTo>
                  <a:pt x="3598" y="6090"/>
                  <a:pt x="3324" y="6719"/>
                  <a:pt x="3098" y="7364"/>
                </a:cubicBezTo>
                <a:cubicBezTo>
                  <a:pt x="2275" y="9881"/>
                  <a:pt x="2372" y="12607"/>
                  <a:pt x="2856" y="15204"/>
                </a:cubicBezTo>
                <a:cubicBezTo>
                  <a:pt x="3227" y="17123"/>
                  <a:pt x="3808" y="18994"/>
                  <a:pt x="3969" y="20946"/>
                </a:cubicBezTo>
                <a:cubicBezTo>
                  <a:pt x="4243" y="24285"/>
                  <a:pt x="3275" y="27576"/>
                  <a:pt x="2259" y="30753"/>
                </a:cubicBezTo>
                <a:cubicBezTo>
                  <a:pt x="969" y="34818"/>
                  <a:pt x="1" y="38641"/>
                  <a:pt x="1469" y="42835"/>
                </a:cubicBezTo>
                <a:cubicBezTo>
                  <a:pt x="3798" y="49427"/>
                  <a:pt x="10743" y="52975"/>
                  <a:pt x="17540" y="52975"/>
                </a:cubicBezTo>
                <a:cubicBezTo>
                  <a:pt x="20156" y="52975"/>
                  <a:pt x="22751" y="52449"/>
                  <a:pt x="25051" y="51368"/>
                </a:cubicBezTo>
                <a:cubicBezTo>
                  <a:pt x="33842" y="47239"/>
                  <a:pt x="35229" y="35705"/>
                  <a:pt x="34939" y="27043"/>
                </a:cubicBezTo>
                <a:cubicBezTo>
                  <a:pt x="34697" y="19543"/>
                  <a:pt x="33713" y="9316"/>
                  <a:pt x="27680" y="4058"/>
                </a:cubicBezTo>
                <a:cubicBezTo>
                  <a:pt x="24779" y="1520"/>
                  <a:pt x="20083" y="1"/>
                  <a:pt x="15529" y="1"/>
                </a:cubicBezTo>
                <a:close/>
              </a:path>
            </a:pathLst>
          </a:custGeom>
          <a:solidFill>
            <a:schemeClr val="accent5"/>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866"/>
          </a:p>
        </p:txBody>
      </p:sp>
      <p:sp>
        <p:nvSpPr>
          <p:cNvPr id="84" name="Google Shape;84;p10"/>
          <p:cNvSpPr/>
          <p:nvPr/>
        </p:nvSpPr>
        <p:spPr>
          <a:xfrm rot="-5400000">
            <a:off x="3562069" y="-7493697"/>
            <a:ext cx="6350795" cy="13186986"/>
          </a:xfrm>
          <a:custGeom>
            <a:avLst/>
            <a:gdLst/>
            <a:ahLst/>
            <a:cxnLst/>
            <a:rect l="l" t="t" r="r" b="b"/>
            <a:pathLst>
              <a:path w="35230" h="52975" extrusionOk="0">
                <a:moveTo>
                  <a:pt x="15529" y="1"/>
                </a:moveTo>
                <a:cubicBezTo>
                  <a:pt x="10791" y="1"/>
                  <a:pt x="6206" y="1644"/>
                  <a:pt x="3953" y="5493"/>
                </a:cubicBezTo>
                <a:cubicBezTo>
                  <a:pt x="3598" y="6090"/>
                  <a:pt x="3324" y="6719"/>
                  <a:pt x="3098" y="7364"/>
                </a:cubicBezTo>
                <a:cubicBezTo>
                  <a:pt x="2275" y="9881"/>
                  <a:pt x="2372" y="12607"/>
                  <a:pt x="2856" y="15204"/>
                </a:cubicBezTo>
                <a:cubicBezTo>
                  <a:pt x="3227" y="17123"/>
                  <a:pt x="3808" y="18994"/>
                  <a:pt x="3969" y="20946"/>
                </a:cubicBezTo>
                <a:cubicBezTo>
                  <a:pt x="4243" y="24285"/>
                  <a:pt x="3275" y="27576"/>
                  <a:pt x="2259" y="30753"/>
                </a:cubicBezTo>
                <a:cubicBezTo>
                  <a:pt x="969" y="34818"/>
                  <a:pt x="1" y="38641"/>
                  <a:pt x="1469" y="42835"/>
                </a:cubicBezTo>
                <a:cubicBezTo>
                  <a:pt x="3798" y="49427"/>
                  <a:pt x="10743" y="52975"/>
                  <a:pt x="17540" y="52975"/>
                </a:cubicBezTo>
                <a:cubicBezTo>
                  <a:pt x="20156" y="52975"/>
                  <a:pt x="22751" y="52449"/>
                  <a:pt x="25051" y="51368"/>
                </a:cubicBezTo>
                <a:cubicBezTo>
                  <a:pt x="33842" y="47239"/>
                  <a:pt x="35229" y="35705"/>
                  <a:pt x="34939" y="27043"/>
                </a:cubicBezTo>
                <a:cubicBezTo>
                  <a:pt x="34697" y="19543"/>
                  <a:pt x="33713" y="9316"/>
                  <a:pt x="27680" y="4058"/>
                </a:cubicBezTo>
                <a:cubicBezTo>
                  <a:pt x="24779" y="1520"/>
                  <a:pt x="20083" y="1"/>
                  <a:pt x="15529" y="1"/>
                </a:cubicBezTo>
                <a:close/>
              </a:path>
            </a:pathLst>
          </a:cu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866"/>
          </a:p>
        </p:txBody>
      </p:sp>
      <p:sp>
        <p:nvSpPr>
          <p:cNvPr id="85" name="Google Shape;85;p10"/>
          <p:cNvSpPr txBox="1">
            <a:spLocks noGrp="1"/>
          </p:cNvSpPr>
          <p:nvPr>
            <p:ph type="title"/>
          </p:nvPr>
        </p:nvSpPr>
        <p:spPr>
          <a:xfrm>
            <a:off x="686022" y="759069"/>
            <a:ext cx="10816782" cy="61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sz="3466"/>
            </a:lvl1pPr>
            <a:lvl2pPr lvl="1" rtl="0">
              <a:spcBef>
                <a:spcPts val="0"/>
              </a:spcBef>
              <a:spcAft>
                <a:spcPts val="0"/>
              </a:spcAft>
              <a:buSzPts val="2600"/>
              <a:buNone/>
              <a:defRPr sz="3466"/>
            </a:lvl2pPr>
            <a:lvl3pPr lvl="2" rtl="0">
              <a:spcBef>
                <a:spcPts val="0"/>
              </a:spcBef>
              <a:spcAft>
                <a:spcPts val="0"/>
              </a:spcAft>
              <a:buSzPts val="2600"/>
              <a:buNone/>
              <a:defRPr sz="3466"/>
            </a:lvl3pPr>
            <a:lvl4pPr lvl="3" rtl="0">
              <a:spcBef>
                <a:spcPts val="0"/>
              </a:spcBef>
              <a:spcAft>
                <a:spcPts val="0"/>
              </a:spcAft>
              <a:buSzPts val="2600"/>
              <a:buNone/>
              <a:defRPr sz="3466"/>
            </a:lvl4pPr>
            <a:lvl5pPr lvl="4" rtl="0">
              <a:spcBef>
                <a:spcPts val="0"/>
              </a:spcBef>
              <a:spcAft>
                <a:spcPts val="0"/>
              </a:spcAft>
              <a:buSzPts val="2600"/>
              <a:buNone/>
              <a:defRPr sz="3466"/>
            </a:lvl5pPr>
            <a:lvl6pPr lvl="5" rtl="0">
              <a:spcBef>
                <a:spcPts val="0"/>
              </a:spcBef>
              <a:spcAft>
                <a:spcPts val="0"/>
              </a:spcAft>
              <a:buSzPts val="2600"/>
              <a:buNone/>
              <a:defRPr sz="3466"/>
            </a:lvl6pPr>
            <a:lvl7pPr lvl="6" rtl="0">
              <a:spcBef>
                <a:spcPts val="0"/>
              </a:spcBef>
              <a:spcAft>
                <a:spcPts val="0"/>
              </a:spcAft>
              <a:buSzPts val="2600"/>
              <a:buNone/>
              <a:defRPr sz="3466"/>
            </a:lvl7pPr>
            <a:lvl8pPr lvl="7" rtl="0">
              <a:spcBef>
                <a:spcPts val="0"/>
              </a:spcBef>
              <a:spcAft>
                <a:spcPts val="0"/>
              </a:spcAft>
              <a:buSzPts val="2600"/>
              <a:buNone/>
              <a:defRPr sz="3466"/>
            </a:lvl8pPr>
            <a:lvl9pPr lvl="8" rtl="0">
              <a:spcBef>
                <a:spcPts val="0"/>
              </a:spcBef>
              <a:spcAft>
                <a:spcPts val="0"/>
              </a:spcAft>
              <a:buSzPts val="2600"/>
              <a:buNone/>
              <a:defRPr sz="3466"/>
            </a:lvl9pPr>
          </a:lstStyle>
          <a:p>
            <a:endParaRPr/>
          </a:p>
        </p:txBody>
      </p:sp>
    </p:spTree>
    <p:extLst>
      <p:ext uri="{BB962C8B-B14F-4D97-AF65-F5344CB8AC3E}">
        <p14:creationId xmlns:p14="http://schemas.microsoft.com/office/powerpoint/2010/main" val="3911531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כותרת ותוכן">
  <p:cSld name="1_כותרת ותוכן">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913538" y="618518"/>
            <a:ext cx="10361752" cy="1596177"/>
          </a:xfrm>
          <a:prstGeom prst="rect">
            <a:avLst/>
          </a:prstGeom>
          <a:noFill/>
          <a:ln>
            <a:noFill/>
          </a:ln>
        </p:spPr>
        <p:txBody>
          <a:bodyPr spcFirstLastPara="1" wrap="square" lIns="91425" tIns="45700" rIns="91425" bIns="45700" anchor="ctr" anchorCtr="0">
            <a:noAutofit/>
          </a:bodyPr>
          <a:lstStyle>
            <a:lvl1pPr lvl="0" algn="ct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913537" y="2367093"/>
            <a:ext cx="10361753" cy="3424107"/>
          </a:xfrm>
          <a:prstGeom prst="rect">
            <a:avLst/>
          </a:prstGeom>
          <a:noFill/>
          <a:ln>
            <a:noFill/>
          </a:ln>
        </p:spPr>
        <p:txBody>
          <a:bodyPr spcFirstLastPara="1" wrap="square" lIns="91425" tIns="45700" rIns="91425" bIns="45700" anchor="t" anchorCtr="0">
            <a:noAutofit/>
          </a:bodyPr>
          <a:lstStyle>
            <a:lvl1pPr marL="457086" lvl="0" indent="-342814" algn="r" rtl="1">
              <a:lnSpc>
                <a:spcPct val="120000"/>
              </a:lnSpc>
              <a:spcBef>
                <a:spcPts val="1000"/>
              </a:spcBef>
              <a:spcAft>
                <a:spcPts val="0"/>
              </a:spcAft>
              <a:buSzPts val="1800"/>
              <a:buChar char="•"/>
              <a:defRPr/>
            </a:lvl1pPr>
            <a:lvl2pPr marL="914171" lvl="1" indent="-342814" algn="r" rtl="1">
              <a:lnSpc>
                <a:spcPct val="120000"/>
              </a:lnSpc>
              <a:spcBef>
                <a:spcPts val="500"/>
              </a:spcBef>
              <a:spcAft>
                <a:spcPts val="0"/>
              </a:spcAft>
              <a:buSzPts val="1800"/>
              <a:buChar char="•"/>
              <a:defRPr/>
            </a:lvl2pPr>
            <a:lvl3pPr marL="1371257" lvl="2" indent="-342814" algn="r" rtl="1">
              <a:lnSpc>
                <a:spcPct val="120000"/>
              </a:lnSpc>
              <a:spcBef>
                <a:spcPts val="500"/>
              </a:spcBef>
              <a:spcAft>
                <a:spcPts val="0"/>
              </a:spcAft>
              <a:buSzPts val="1800"/>
              <a:buChar char="•"/>
              <a:defRPr/>
            </a:lvl3pPr>
            <a:lvl4pPr marL="1828343" lvl="3" indent="-342814" algn="r" rtl="1">
              <a:lnSpc>
                <a:spcPct val="120000"/>
              </a:lnSpc>
              <a:spcBef>
                <a:spcPts val="500"/>
              </a:spcBef>
              <a:spcAft>
                <a:spcPts val="0"/>
              </a:spcAft>
              <a:buSzPts val="1800"/>
              <a:buChar char="•"/>
              <a:defRPr/>
            </a:lvl4pPr>
            <a:lvl5pPr marL="2285429" lvl="4" indent="-342814" algn="r" rtl="1">
              <a:lnSpc>
                <a:spcPct val="120000"/>
              </a:lnSpc>
              <a:spcBef>
                <a:spcPts val="500"/>
              </a:spcBef>
              <a:spcAft>
                <a:spcPts val="0"/>
              </a:spcAft>
              <a:buSzPts val="1800"/>
              <a:buChar char="•"/>
              <a:defRPr/>
            </a:lvl5pPr>
            <a:lvl6pPr marL="2742514" lvl="5" indent="-342814" algn="r" rtl="1">
              <a:lnSpc>
                <a:spcPct val="120000"/>
              </a:lnSpc>
              <a:spcBef>
                <a:spcPts val="500"/>
              </a:spcBef>
              <a:spcAft>
                <a:spcPts val="0"/>
              </a:spcAft>
              <a:buSzPts val="1800"/>
              <a:buChar char="•"/>
              <a:defRPr/>
            </a:lvl6pPr>
            <a:lvl7pPr marL="3199600" lvl="6" indent="-342814" algn="r" rtl="1">
              <a:lnSpc>
                <a:spcPct val="120000"/>
              </a:lnSpc>
              <a:spcBef>
                <a:spcPts val="500"/>
              </a:spcBef>
              <a:spcAft>
                <a:spcPts val="0"/>
              </a:spcAft>
              <a:buSzPts val="1800"/>
              <a:buChar char="•"/>
              <a:defRPr/>
            </a:lvl7pPr>
            <a:lvl8pPr marL="3656686" lvl="7" indent="-342814" algn="r" rtl="1">
              <a:lnSpc>
                <a:spcPct val="120000"/>
              </a:lnSpc>
              <a:spcBef>
                <a:spcPts val="500"/>
              </a:spcBef>
              <a:spcAft>
                <a:spcPts val="0"/>
              </a:spcAft>
              <a:buSzPts val="1800"/>
              <a:buChar char="•"/>
              <a:defRPr/>
            </a:lvl8pPr>
            <a:lvl9pPr marL="4113771" lvl="8" indent="-342814" algn="r" rtl="1">
              <a:lnSpc>
                <a:spcPct val="120000"/>
              </a:lnSpc>
              <a:spcBef>
                <a:spcPts val="500"/>
              </a:spcBef>
              <a:spcAft>
                <a:spcPts val="0"/>
              </a:spcAft>
              <a:buSzPts val="1800"/>
              <a:buChar char="•"/>
              <a:defRPr/>
            </a:lvl9pPr>
          </a:lstStyle>
          <a:p>
            <a:endParaRPr/>
          </a:p>
        </p:txBody>
      </p:sp>
      <p:sp>
        <p:nvSpPr>
          <p:cNvPr id="29" name="Google Shape;29;p4"/>
          <p:cNvSpPr txBox="1">
            <a:spLocks noGrp="1"/>
          </p:cNvSpPr>
          <p:nvPr>
            <p:ph type="dt" idx="10"/>
          </p:nvPr>
        </p:nvSpPr>
        <p:spPr>
          <a:xfrm>
            <a:off x="7676737" y="5883276"/>
            <a:ext cx="274248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913537" y="5883276"/>
            <a:ext cx="667114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10511274" y="5883276"/>
            <a:ext cx="7640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335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23"/>
        <p:cNvGrpSpPr/>
        <p:nvPr/>
      </p:nvGrpSpPr>
      <p:grpSpPr>
        <a:xfrm>
          <a:off x="0" y="0"/>
          <a:ext cx="0" cy="0"/>
          <a:chOff x="0" y="0"/>
          <a:chExt cx="0" cy="0"/>
        </a:xfrm>
      </p:grpSpPr>
      <p:sp>
        <p:nvSpPr>
          <p:cNvPr id="24" name="Google Shape;24;p73"/>
          <p:cNvSpPr/>
          <p:nvPr/>
        </p:nvSpPr>
        <p:spPr>
          <a:xfrm flipH="1">
            <a:off x="0" y="0"/>
            <a:ext cx="12188825" cy="6858000"/>
          </a:xfrm>
          <a:prstGeom prst="rect">
            <a:avLst/>
          </a:prstGeom>
          <a:blipFill rotWithShape="1">
            <a:blip r:embed="rId2">
              <a:alphaModFix amt="45000"/>
            </a:blip>
            <a:tile tx="-31750" ty="-120650" sx="100000" sy="100000" flip="xy" algn="tl"/>
          </a:blip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25" name="Google Shape;25;p73"/>
          <p:cNvSpPr/>
          <p:nvPr/>
        </p:nvSpPr>
        <p:spPr>
          <a:xfrm flipH="1">
            <a:off x="1307528" y="1267730"/>
            <a:ext cx="9573768"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26" name="Google Shape;26;p73"/>
          <p:cNvSpPr/>
          <p:nvPr/>
        </p:nvSpPr>
        <p:spPr>
          <a:xfrm flipH="1">
            <a:off x="1447422" y="1411615"/>
            <a:ext cx="9293979" cy="4034770"/>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27" name="Google Shape;27;p73"/>
          <p:cNvSpPr/>
          <p:nvPr/>
        </p:nvSpPr>
        <p:spPr>
          <a:xfrm flipH="1">
            <a:off x="5134543" y="1267730"/>
            <a:ext cx="19197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grpSp>
        <p:nvGrpSpPr>
          <p:cNvPr id="28" name="Google Shape;28;p73"/>
          <p:cNvGrpSpPr/>
          <p:nvPr/>
        </p:nvGrpSpPr>
        <p:grpSpPr>
          <a:xfrm flipH="1">
            <a:off x="5248816" y="1267733"/>
            <a:ext cx="1691199" cy="645295"/>
            <a:chOff x="5318306" y="1386268"/>
            <a:chExt cx="1567331" cy="645295"/>
          </a:xfrm>
        </p:grpSpPr>
        <p:cxnSp>
          <p:nvCxnSpPr>
            <p:cNvPr id="29" name="Google Shape;29;p73"/>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30" name="Google Shape;30;p73"/>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31" name="Google Shape;31;p73"/>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32" name="Google Shape;32;p73"/>
          <p:cNvSpPr txBox="1">
            <a:spLocks noGrp="1"/>
          </p:cNvSpPr>
          <p:nvPr>
            <p:ph type="ctrTitle"/>
          </p:nvPr>
        </p:nvSpPr>
        <p:spPr>
          <a:xfrm flipH="1">
            <a:off x="1561300" y="2091263"/>
            <a:ext cx="9066224" cy="2590800"/>
          </a:xfrm>
          <a:prstGeom prst="rect">
            <a:avLst/>
          </a:prstGeom>
          <a:noFill/>
          <a:ln>
            <a:noFill/>
          </a:ln>
        </p:spPr>
        <p:txBody>
          <a:bodyPr spcFirstLastPara="1" wrap="square" lIns="91425" tIns="45700" rIns="91425" bIns="45700" anchor="ctr" anchorCtr="0">
            <a:noAutofit/>
          </a:bodyPr>
          <a:lstStyle>
            <a:lvl1pPr lvl="0" algn="ctr" rtl="1">
              <a:lnSpc>
                <a:spcPct val="83000"/>
              </a:lnSpc>
              <a:spcBef>
                <a:spcPts val="0"/>
              </a:spcBef>
              <a:spcAft>
                <a:spcPts val="0"/>
              </a:spcAft>
              <a:buClr>
                <a:schemeClr val="lt1"/>
              </a:buClr>
              <a:buSzPts val="7196"/>
              <a:buFont typeface="Tahoma"/>
              <a:buNone/>
              <a:defRPr sz="7196" b="0" cap="none">
                <a:solidFill>
                  <a:schemeClr val="lt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3"/>
          <p:cNvSpPr txBox="1">
            <a:spLocks noGrp="1"/>
          </p:cNvSpPr>
          <p:nvPr>
            <p:ph type="subTitle" idx="1"/>
          </p:nvPr>
        </p:nvSpPr>
        <p:spPr>
          <a:xfrm flipH="1">
            <a:off x="1558646" y="4682065"/>
            <a:ext cx="9068486" cy="457201"/>
          </a:xfrm>
          <a:prstGeom prst="rect">
            <a:avLst/>
          </a:prstGeom>
          <a:noFill/>
          <a:ln>
            <a:noFill/>
          </a:ln>
        </p:spPr>
        <p:txBody>
          <a:bodyPr spcFirstLastPara="1" wrap="square" lIns="91425" tIns="45700" rIns="91425" bIns="45700" anchor="t" anchorCtr="0">
            <a:normAutofit/>
          </a:bodyPr>
          <a:lstStyle>
            <a:lvl1pPr lvl="0" algn="ctr" rtl="1">
              <a:lnSpc>
                <a:spcPct val="100000"/>
              </a:lnSpc>
              <a:spcBef>
                <a:spcPts val="0"/>
              </a:spcBef>
              <a:spcAft>
                <a:spcPts val="0"/>
              </a:spcAft>
              <a:buSzPts val="1600"/>
              <a:buNone/>
              <a:defRPr sz="1600">
                <a:solidFill>
                  <a:schemeClr val="lt2"/>
                </a:solidFill>
                <a:latin typeface="Tahoma"/>
                <a:ea typeface="Tahoma"/>
                <a:cs typeface="Tahoma"/>
                <a:sym typeface="Tahoma"/>
              </a:defRPr>
            </a:lvl1pPr>
            <a:lvl2pPr lvl="1" algn="ctr" rtl="1">
              <a:lnSpc>
                <a:spcPct val="100000"/>
              </a:lnSpc>
              <a:spcBef>
                <a:spcPts val="500"/>
              </a:spcBef>
              <a:spcAft>
                <a:spcPts val="0"/>
              </a:spcAft>
              <a:buSzPts val="1600"/>
              <a:buNone/>
              <a:defRPr sz="1600"/>
            </a:lvl2pPr>
            <a:lvl3pPr lvl="2" algn="ctr" rtl="1">
              <a:lnSpc>
                <a:spcPct val="100000"/>
              </a:lnSpc>
              <a:spcBef>
                <a:spcPts val="500"/>
              </a:spcBef>
              <a:spcAft>
                <a:spcPts val="0"/>
              </a:spcAft>
              <a:buSzPts val="1600"/>
              <a:buNone/>
              <a:defRPr sz="1600"/>
            </a:lvl3pPr>
            <a:lvl4pPr lvl="3" algn="ctr" rtl="1">
              <a:lnSpc>
                <a:spcPct val="100000"/>
              </a:lnSpc>
              <a:spcBef>
                <a:spcPts val="500"/>
              </a:spcBef>
              <a:spcAft>
                <a:spcPts val="0"/>
              </a:spcAft>
              <a:buSzPts val="1600"/>
              <a:buNone/>
              <a:defRPr sz="1600"/>
            </a:lvl4pPr>
            <a:lvl5pPr lvl="4" algn="ctr" rtl="1">
              <a:lnSpc>
                <a:spcPct val="100000"/>
              </a:lnSpc>
              <a:spcBef>
                <a:spcPts val="500"/>
              </a:spcBef>
              <a:spcAft>
                <a:spcPts val="0"/>
              </a:spcAft>
              <a:buSzPts val="1600"/>
              <a:buNone/>
              <a:defRPr sz="1600"/>
            </a:lvl5pPr>
            <a:lvl6pPr lvl="5" algn="ctr" rtl="1">
              <a:lnSpc>
                <a:spcPct val="100000"/>
              </a:lnSpc>
              <a:spcBef>
                <a:spcPts val="500"/>
              </a:spcBef>
              <a:spcAft>
                <a:spcPts val="0"/>
              </a:spcAft>
              <a:buSzPts val="1600"/>
              <a:buNone/>
              <a:defRPr sz="1600"/>
            </a:lvl6pPr>
            <a:lvl7pPr lvl="6" algn="ctr" rtl="1">
              <a:lnSpc>
                <a:spcPct val="100000"/>
              </a:lnSpc>
              <a:spcBef>
                <a:spcPts val="500"/>
              </a:spcBef>
              <a:spcAft>
                <a:spcPts val="0"/>
              </a:spcAft>
              <a:buSzPts val="1600"/>
              <a:buNone/>
              <a:defRPr sz="1600"/>
            </a:lvl7pPr>
            <a:lvl8pPr lvl="7" algn="ctr" rtl="1">
              <a:lnSpc>
                <a:spcPct val="100000"/>
              </a:lnSpc>
              <a:spcBef>
                <a:spcPts val="500"/>
              </a:spcBef>
              <a:spcAft>
                <a:spcPts val="0"/>
              </a:spcAft>
              <a:buSzPts val="1600"/>
              <a:buNone/>
              <a:defRPr sz="1600"/>
            </a:lvl8pPr>
            <a:lvl9pPr lvl="8" algn="ctr" rtl="1">
              <a:lnSpc>
                <a:spcPct val="100000"/>
              </a:lnSpc>
              <a:spcBef>
                <a:spcPts val="500"/>
              </a:spcBef>
              <a:spcAft>
                <a:spcPts val="0"/>
              </a:spcAft>
              <a:buSzPts val="1600"/>
              <a:buNone/>
              <a:defRPr sz="1600"/>
            </a:lvl9pPr>
          </a:lstStyle>
          <a:p>
            <a:endParaRPr/>
          </a:p>
        </p:txBody>
      </p:sp>
      <p:sp>
        <p:nvSpPr>
          <p:cNvPr id="34" name="Google Shape;34;p73"/>
          <p:cNvSpPr txBox="1">
            <a:spLocks noGrp="1"/>
          </p:cNvSpPr>
          <p:nvPr>
            <p:ph type="dt" idx="10"/>
          </p:nvPr>
        </p:nvSpPr>
        <p:spPr>
          <a:xfrm flipH="1">
            <a:off x="5317376" y="1341258"/>
            <a:ext cx="1554075" cy="527213"/>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sz="1300">
                <a:solidFill>
                  <a:srgbClr val="FFFFFF"/>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5" name="Google Shape;35;p73"/>
          <p:cNvSpPr txBox="1">
            <a:spLocks noGrp="1"/>
          </p:cNvSpPr>
          <p:nvPr>
            <p:ph type="ftr" idx="11"/>
          </p:nvPr>
        </p:nvSpPr>
        <p:spPr>
          <a:xfrm flipH="1">
            <a:off x="4831346" y="5212080"/>
            <a:ext cx="5903962" cy="228600"/>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6" name="Google Shape;36;p73"/>
          <p:cNvSpPr txBox="1">
            <a:spLocks noGrp="1"/>
          </p:cNvSpPr>
          <p:nvPr>
            <p:ph type="sldNum" idx="12"/>
          </p:nvPr>
        </p:nvSpPr>
        <p:spPr>
          <a:xfrm flipH="1">
            <a:off x="1472818" y="5212080"/>
            <a:ext cx="2111331" cy="228600"/>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כותרת מקטע עליונה" type="secHead">
  <p:cSld name="SECTION_HEADER">
    <p:spTree>
      <p:nvGrpSpPr>
        <p:cNvPr id="1" name="Shape 37"/>
        <p:cNvGrpSpPr/>
        <p:nvPr/>
      </p:nvGrpSpPr>
      <p:grpSpPr>
        <a:xfrm>
          <a:off x="0" y="0"/>
          <a:ext cx="0" cy="0"/>
          <a:chOff x="0" y="0"/>
          <a:chExt cx="0" cy="0"/>
        </a:xfrm>
      </p:grpSpPr>
      <p:sp>
        <p:nvSpPr>
          <p:cNvPr id="38" name="Google Shape;38;p74"/>
          <p:cNvSpPr/>
          <p:nvPr/>
        </p:nvSpPr>
        <p:spPr>
          <a:xfrm flipH="1">
            <a:off x="1" y="0"/>
            <a:ext cx="12188825" cy="6858000"/>
          </a:xfrm>
          <a:prstGeom prst="rect">
            <a:avLst/>
          </a:prstGeom>
          <a:blipFill rotWithShape="1">
            <a:blip r:embed="rId2">
              <a:alphaModFix amt="40000"/>
            </a:blip>
            <a:tile tx="-31750" ty="-120650" sx="100000" sy="100000" flip="xy" algn="tl"/>
          </a:blip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39" name="Google Shape;39;p74"/>
          <p:cNvSpPr/>
          <p:nvPr/>
        </p:nvSpPr>
        <p:spPr>
          <a:xfrm flipH="1">
            <a:off x="1307528" y="1267730"/>
            <a:ext cx="9573768" cy="4307950"/>
          </a:xfrm>
          <a:prstGeom prst="rect">
            <a:avLst/>
          </a:prstGeom>
          <a:solidFill>
            <a:schemeClr val="lt1"/>
          </a:solidFill>
          <a:ln w="9525" cap="flat" cmpd="sng">
            <a:solidFill>
              <a:srgbClr val="FEFEFE"/>
            </a:solidFill>
            <a:prstDash val="solid"/>
            <a:round/>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40" name="Google Shape;40;p74"/>
          <p:cNvSpPr/>
          <p:nvPr/>
        </p:nvSpPr>
        <p:spPr>
          <a:xfrm flipH="1">
            <a:off x="1447422" y="1411615"/>
            <a:ext cx="9293979" cy="4034770"/>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41" name="Google Shape;41;p74"/>
          <p:cNvSpPr/>
          <p:nvPr/>
        </p:nvSpPr>
        <p:spPr>
          <a:xfrm flipH="1">
            <a:off x="5134543" y="1267730"/>
            <a:ext cx="1919740" cy="731520"/>
          </a:xfrm>
          <a:prstGeom prst="rect">
            <a:avLst/>
          </a:prstGeom>
          <a:solidFill>
            <a:schemeClr val="accent1"/>
          </a:solidFill>
          <a:ln>
            <a:noFill/>
          </a:ln>
          <a:effectLst>
            <a:outerShdw blurRad="50800" dist="12700" dir="5400000" algn="t" rotWithShape="0">
              <a:srgbClr val="000000">
                <a:alpha val="40000"/>
              </a:srgbClr>
            </a:outerShdw>
          </a:effectLst>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grpSp>
        <p:nvGrpSpPr>
          <p:cNvPr id="42" name="Google Shape;42;p74"/>
          <p:cNvGrpSpPr/>
          <p:nvPr/>
        </p:nvGrpSpPr>
        <p:grpSpPr>
          <a:xfrm flipH="1">
            <a:off x="5248816" y="1267733"/>
            <a:ext cx="1691199" cy="645295"/>
            <a:chOff x="5318306" y="1386268"/>
            <a:chExt cx="1567331" cy="645295"/>
          </a:xfrm>
        </p:grpSpPr>
        <p:cxnSp>
          <p:nvCxnSpPr>
            <p:cNvPr id="43" name="Google Shape;43;p74"/>
            <p:cNvCxnSpPr/>
            <p:nvPr/>
          </p:nvCxnSpPr>
          <p:spPr>
            <a:xfrm>
              <a:off x="5318306"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4" name="Google Shape;44;p74"/>
            <p:cNvCxnSpPr/>
            <p:nvPr/>
          </p:nvCxnSpPr>
          <p:spPr>
            <a:xfrm>
              <a:off x="6885637" y="1386268"/>
              <a:ext cx="0" cy="640080"/>
            </a:xfrm>
            <a:prstGeom prst="straightConnector1">
              <a:avLst/>
            </a:prstGeom>
            <a:solidFill>
              <a:srgbClr val="FEFEFE"/>
            </a:solidFill>
            <a:ln w="9525" cap="flat" cmpd="sng">
              <a:solidFill>
                <a:srgbClr val="FFFFFF"/>
              </a:solidFill>
              <a:prstDash val="solid"/>
              <a:miter lim="800000"/>
              <a:headEnd type="none" w="sm" len="sm"/>
              <a:tailEnd type="none" w="sm" len="sm"/>
            </a:ln>
          </p:spPr>
        </p:cxnSp>
        <p:cxnSp>
          <p:nvCxnSpPr>
            <p:cNvPr id="45" name="Google Shape;45;p74"/>
            <p:cNvCxnSpPr/>
            <p:nvPr/>
          </p:nvCxnSpPr>
          <p:spPr>
            <a:xfrm>
              <a:off x="5318306" y="2031563"/>
              <a:ext cx="1567331" cy="0"/>
            </a:xfrm>
            <a:prstGeom prst="straightConnector1">
              <a:avLst/>
            </a:prstGeom>
            <a:solidFill>
              <a:srgbClr val="FEFEFE"/>
            </a:solidFill>
            <a:ln w="9525" cap="flat" cmpd="sng">
              <a:solidFill>
                <a:srgbClr val="FFFFFF"/>
              </a:solidFill>
              <a:prstDash val="solid"/>
              <a:miter lim="800000"/>
              <a:headEnd type="none" w="sm" len="sm"/>
              <a:tailEnd type="none" w="sm" len="sm"/>
            </a:ln>
          </p:spPr>
        </p:cxnSp>
      </p:grpSp>
      <p:sp>
        <p:nvSpPr>
          <p:cNvPr id="46" name="Google Shape;46;p74"/>
          <p:cNvSpPr txBox="1">
            <a:spLocks noGrp="1"/>
          </p:cNvSpPr>
          <p:nvPr>
            <p:ph type="title"/>
          </p:nvPr>
        </p:nvSpPr>
        <p:spPr>
          <a:xfrm flipH="1">
            <a:off x="1557124" y="2094309"/>
            <a:ext cx="9068486" cy="2587752"/>
          </a:xfrm>
          <a:prstGeom prst="rect">
            <a:avLst/>
          </a:prstGeom>
          <a:noFill/>
          <a:ln>
            <a:noFill/>
          </a:ln>
        </p:spPr>
        <p:txBody>
          <a:bodyPr spcFirstLastPara="1" wrap="square" lIns="91425" tIns="45700" rIns="91425" bIns="45700" anchor="ctr" anchorCtr="0">
            <a:noAutofit/>
          </a:bodyPr>
          <a:lstStyle>
            <a:lvl1pPr lvl="0" algn="ctr" rtl="1">
              <a:lnSpc>
                <a:spcPct val="83000"/>
              </a:lnSpc>
              <a:spcBef>
                <a:spcPts val="0"/>
              </a:spcBef>
              <a:spcAft>
                <a:spcPts val="0"/>
              </a:spcAft>
              <a:buClr>
                <a:schemeClr val="lt1"/>
              </a:buClr>
              <a:buSzPts val="7196"/>
              <a:buFont typeface="Tahoma"/>
              <a:buNone/>
              <a:defRPr sz="7196" b="0" cap="none">
                <a:solidFill>
                  <a:schemeClr val="lt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4"/>
          <p:cNvSpPr txBox="1">
            <a:spLocks noGrp="1"/>
          </p:cNvSpPr>
          <p:nvPr>
            <p:ph type="body" idx="1"/>
          </p:nvPr>
        </p:nvSpPr>
        <p:spPr>
          <a:xfrm flipH="1">
            <a:off x="1557122" y="4682062"/>
            <a:ext cx="9068486" cy="457200"/>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900"/>
              </a:spcBef>
              <a:spcAft>
                <a:spcPts val="0"/>
              </a:spcAft>
              <a:buSzPts val="1600"/>
              <a:buNone/>
              <a:defRPr sz="1600">
                <a:solidFill>
                  <a:schemeClr val="lt2"/>
                </a:solidFill>
                <a:latin typeface="Tahoma"/>
                <a:ea typeface="Tahoma"/>
                <a:cs typeface="Tahoma"/>
                <a:sym typeface="Tahoma"/>
              </a:defRPr>
            </a:lvl1pPr>
            <a:lvl2pPr marL="914400" lvl="1" indent="-228600" algn="r" rtl="1">
              <a:lnSpc>
                <a:spcPct val="100000"/>
              </a:lnSpc>
              <a:spcBef>
                <a:spcPts val="500"/>
              </a:spcBef>
              <a:spcAft>
                <a:spcPts val="0"/>
              </a:spcAft>
              <a:buSzPts val="1600"/>
              <a:buNone/>
              <a:defRPr sz="1600">
                <a:solidFill>
                  <a:schemeClr val="lt1"/>
                </a:solidFill>
              </a:defRPr>
            </a:lvl2pPr>
            <a:lvl3pPr marL="1371600" lvl="2" indent="-228600" algn="r" rtl="1">
              <a:lnSpc>
                <a:spcPct val="100000"/>
              </a:lnSpc>
              <a:spcBef>
                <a:spcPts val="500"/>
              </a:spcBef>
              <a:spcAft>
                <a:spcPts val="0"/>
              </a:spcAft>
              <a:buSzPts val="1600"/>
              <a:buNone/>
              <a:defRPr sz="1600">
                <a:solidFill>
                  <a:schemeClr val="lt1"/>
                </a:solidFill>
              </a:defRPr>
            </a:lvl3pPr>
            <a:lvl4pPr marL="1828800" lvl="3" indent="-228600" algn="r" rtl="1">
              <a:lnSpc>
                <a:spcPct val="100000"/>
              </a:lnSpc>
              <a:spcBef>
                <a:spcPts val="500"/>
              </a:spcBef>
              <a:spcAft>
                <a:spcPts val="0"/>
              </a:spcAft>
              <a:buSzPts val="1400"/>
              <a:buNone/>
              <a:defRPr sz="1400">
                <a:solidFill>
                  <a:schemeClr val="lt1"/>
                </a:solidFill>
              </a:defRPr>
            </a:lvl4pPr>
            <a:lvl5pPr marL="2286000" lvl="4" indent="-228600" algn="r" rtl="1">
              <a:lnSpc>
                <a:spcPct val="100000"/>
              </a:lnSpc>
              <a:spcBef>
                <a:spcPts val="500"/>
              </a:spcBef>
              <a:spcAft>
                <a:spcPts val="0"/>
              </a:spcAft>
              <a:buSzPts val="1400"/>
              <a:buNone/>
              <a:defRPr sz="1400">
                <a:solidFill>
                  <a:schemeClr val="lt1"/>
                </a:solidFill>
              </a:defRPr>
            </a:lvl5pPr>
            <a:lvl6pPr marL="2743200" lvl="5" indent="-228600" algn="r" rtl="1">
              <a:lnSpc>
                <a:spcPct val="100000"/>
              </a:lnSpc>
              <a:spcBef>
                <a:spcPts val="500"/>
              </a:spcBef>
              <a:spcAft>
                <a:spcPts val="0"/>
              </a:spcAft>
              <a:buSzPts val="1400"/>
              <a:buNone/>
              <a:defRPr sz="1400">
                <a:solidFill>
                  <a:schemeClr val="lt1"/>
                </a:solidFill>
              </a:defRPr>
            </a:lvl6pPr>
            <a:lvl7pPr marL="3200400" lvl="6" indent="-228600" algn="r" rtl="1">
              <a:lnSpc>
                <a:spcPct val="100000"/>
              </a:lnSpc>
              <a:spcBef>
                <a:spcPts val="500"/>
              </a:spcBef>
              <a:spcAft>
                <a:spcPts val="0"/>
              </a:spcAft>
              <a:buSzPts val="1400"/>
              <a:buNone/>
              <a:defRPr sz="1400">
                <a:solidFill>
                  <a:schemeClr val="lt1"/>
                </a:solidFill>
              </a:defRPr>
            </a:lvl7pPr>
            <a:lvl8pPr marL="3657600" lvl="7" indent="-228600" algn="r" rtl="1">
              <a:lnSpc>
                <a:spcPct val="100000"/>
              </a:lnSpc>
              <a:spcBef>
                <a:spcPts val="500"/>
              </a:spcBef>
              <a:spcAft>
                <a:spcPts val="0"/>
              </a:spcAft>
              <a:buSzPts val="1400"/>
              <a:buNone/>
              <a:defRPr sz="1400">
                <a:solidFill>
                  <a:schemeClr val="lt1"/>
                </a:solidFill>
              </a:defRPr>
            </a:lvl8pPr>
            <a:lvl9pPr marL="4114800" lvl="8" indent="-228600" algn="r" rtl="1">
              <a:lnSpc>
                <a:spcPct val="100000"/>
              </a:lnSpc>
              <a:spcBef>
                <a:spcPts val="500"/>
              </a:spcBef>
              <a:spcAft>
                <a:spcPts val="0"/>
              </a:spcAft>
              <a:buSzPts val="1400"/>
              <a:buNone/>
              <a:defRPr sz="1400">
                <a:solidFill>
                  <a:schemeClr val="lt1"/>
                </a:solidFill>
              </a:defRPr>
            </a:lvl9pPr>
          </a:lstStyle>
          <a:p>
            <a:endParaRPr/>
          </a:p>
        </p:txBody>
      </p:sp>
      <p:sp>
        <p:nvSpPr>
          <p:cNvPr id="48" name="Google Shape;48;p74"/>
          <p:cNvSpPr txBox="1">
            <a:spLocks noGrp="1"/>
          </p:cNvSpPr>
          <p:nvPr>
            <p:ph type="dt" idx="10"/>
          </p:nvPr>
        </p:nvSpPr>
        <p:spPr>
          <a:xfrm flipH="1">
            <a:off x="5314329" y="1344502"/>
            <a:ext cx="1554075" cy="53035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sz="1300">
                <a:solidFill>
                  <a:srgbClr val="FFFFFF"/>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9" name="Google Shape;49;p74"/>
          <p:cNvSpPr txBox="1">
            <a:spLocks noGrp="1"/>
          </p:cNvSpPr>
          <p:nvPr>
            <p:ph type="ftr" idx="11"/>
          </p:nvPr>
        </p:nvSpPr>
        <p:spPr>
          <a:xfrm flipH="1">
            <a:off x="4829822" y="5212080"/>
            <a:ext cx="5905486" cy="228600"/>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0" name="Google Shape;50;p74"/>
          <p:cNvSpPr txBox="1">
            <a:spLocks noGrp="1"/>
          </p:cNvSpPr>
          <p:nvPr>
            <p:ph type="sldNum" idx="12"/>
          </p:nvPr>
        </p:nvSpPr>
        <p:spPr>
          <a:xfrm flipH="1">
            <a:off x="1474848" y="5212080"/>
            <a:ext cx="2111714" cy="228600"/>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51"/>
        <p:cNvGrpSpPr/>
        <p:nvPr/>
      </p:nvGrpSpPr>
      <p:grpSpPr>
        <a:xfrm>
          <a:off x="0" y="0"/>
          <a:ext cx="0" cy="0"/>
          <a:chOff x="0" y="0"/>
          <a:chExt cx="0" cy="0"/>
        </a:xfrm>
      </p:grpSpPr>
      <p:sp>
        <p:nvSpPr>
          <p:cNvPr id="52" name="Google Shape;52;p75"/>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5"/>
          <p:cNvSpPr txBox="1">
            <a:spLocks noGrp="1"/>
          </p:cNvSpPr>
          <p:nvPr>
            <p:ph type="body" idx="1"/>
          </p:nvPr>
        </p:nvSpPr>
        <p:spPr>
          <a:xfrm flipH="1">
            <a:off x="6368661" y="2103120"/>
            <a:ext cx="4753642" cy="374904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54" name="Google Shape;54;p75"/>
          <p:cNvSpPr txBox="1">
            <a:spLocks noGrp="1"/>
          </p:cNvSpPr>
          <p:nvPr>
            <p:ph type="body" idx="2"/>
          </p:nvPr>
        </p:nvSpPr>
        <p:spPr>
          <a:xfrm flipH="1">
            <a:off x="1066522" y="2103120"/>
            <a:ext cx="4753642" cy="374904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55" name="Google Shape;55;p75"/>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6" name="Google Shape;56;p75"/>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57" name="Google Shape;57;p75"/>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58"/>
        <p:cNvGrpSpPr/>
        <p:nvPr/>
      </p:nvGrpSpPr>
      <p:grpSpPr>
        <a:xfrm>
          <a:off x="0" y="0"/>
          <a:ext cx="0" cy="0"/>
          <a:chOff x="0" y="0"/>
          <a:chExt cx="0" cy="0"/>
        </a:xfrm>
      </p:grpSpPr>
      <p:sp>
        <p:nvSpPr>
          <p:cNvPr id="59" name="Google Shape;59;p76"/>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6"/>
          <p:cNvSpPr txBox="1">
            <a:spLocks noGrp="1"/>
          </p:cNvSpPr>
          <p:nvPr>
            <p:ph type="body" idx="1"/>
          </p:nvPr>
        </p:nvSpPr>
        <p:spPr>
          <a:xfrm flipH="1">
            <a:off x="6365614"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rtl="1">
              <a:lnSpc>
                <a:spcPct val="100000"/>
              </a:lnSpc>
              <a:spcBef>
                <a:spcPts val="0"/>
              </a:spcBef>
              <a:spcAft>
                <a:spcPts val="0"/>
              </a:spcAft>
              <a:buSzPts val="1798"/>
              <a:buNone/>
              <a:defRPr sz="1798" b="0">
                <a:solidFill>
                  <a:schemeClr val="lt2"/>
                </a:solidFill>
                <a:latin typeface="Century Gothic"/>
                <a:ea typeface="Century Gothic"/>
                <a:cs typeface="Century Gothic"/>
                <a:sym typeface="Century Gothic"/>
              </a:defRPr>
            </a:lvl1pPr>
            <a:lvl2pPr marL="914400" lvl="1" indent="-228600" algn="r" rtl="1">
              <a:lnSpc>
                <a:spcPct val="100000"/>
              </a:lnSpc>
              <a:spcBef>
                <a:spcPts val="500"/>
              </a:spcBef>
              <a:spcAft>
                <a:spcPts val="0"/>
              </a:spcAft>
              <a:buSzPts val="1798"/>
              <a:buNone/>
              <a:defRPr sz="1798" b="1"/>
            </a:lvl2pPr>
            <a:lvl3pPr marL="1371600" lvl="2" indent="-228600" algn="r" rtl="1">
              <a:lnSpc>
                <a:spcPct val="100000"/>
              </a:lnSpc>
              <a:spcBef>
                <a:spcPts val="500"/>
              </a:spcBef>
              <a:spcAft>
                <a:spcPts val="0"/>
              </a:spcAft>
              <a:buSzPts val="1798"/>
              <a:buNone/>
              <a:defRPr sz="1798" b="1"/>
            </a:lvl3pPr>
            <a:lvl4pPr marL="1828800" lvl="3" indent="-228600" algn="r" rtl="1">
              <a:lnSpc>
                <a:spcPct val="100000"/>
              </a:lnSpc>
              <a:spcBef>
                <a:spcPts val="500"/>
              </a:spcBef>
              <a:spcAft>
                <a:spcPts val="0"/>
              </a:spcAft>
              <a:buSzPts val="1600"/>
              <a:buNone/>
              <a:defRPr sz="1600" b="1"/>
            </a:lvl4pPr>
            <a:lvl5pPr marL="2286000" lvl="4" indent="-228600" algn="r" rtl="1">
              <a:lnSpc>
                <a:spcPct val="100000"/>
              </a:lnSpc>
              <a:spcBef>
                <a:spcPts val="500"/>
              </a:spcBef>
              <a:spcAft>
                <a:spcPts val="0"/>
              </a:spcAft>
              <a:buSzPts val="1600"/>
              <a:buNone/>
              <a:defRPr sz="1600" b="1"/>
            </a:lvl5pPr>
            <a:lvl6pPr marL="2743200" lvl="5" indent="-228600" algn="r" rtl="1">
              <a:lnSpc>
                <a:spcPct val="100000"/>
              </a:lnSpc>
              <a:spcBef>
                <a:spcPts val="500"/>
              </a:spcBef>
              <a:spcAft>
                <a:spcPts val="0"/>
              </a:spcAft>
              <a:buSzPts val="1600"/>
              <a:buNone/>
              <a:defRPr sz="1600" b="1"/>
            </a:lvl6pPr>
            <a:lvl7pPr marL="3200400" lvl="6" indent="-228600" algn="r" rtl="1">
              <a:lnSpc>
                <a:spcPct val="100000"/>
              </a:lnSpc>
              <a:spcBef>
                <a:spcPts val="500"/>
              </a:spcBef>
              <a:spcAft>
                <a:spcPts val="0"/>
              </a:spcAft>
              <a:buSzPts val="1600"/>
              <a:buNone/>
              <a:defRPr sz="1600" b="1"/>
            </a:lvl7pPr>
            <a:lvl8pPr marL="3657600" lvl="7" indent="-228600" algn="r" rtl="1">
              <a:lnSpc>
                <a:spcPct val="100000"/>
              </a:lnSpc>
              <a:spcBef>
                <a:spcPts val="500"/>
              </a:spcBef>
              <a:spcAft>
                <a:spcPts val="0"/>
              </a:spcAft>
              <a:buSzPts val="1600"/>
              <a:buNone/>
              <a:defRPr sz="1600" b="1"/>
            </a:lvl8pPr>
            <a:lvl9pPr marL="4114800" lvl="8" indent="-228600" algn="r" rtl="1">
              <a:lnSpc>
                <a:spcPct val="100000"/>
              </a:lnSpc>
              <a:spcBef>
                <a:spcPts val="500"/>
              </a:spcBef>
              <a:spcAft>
                <a:spcPts val="0"/>
              </a:spcAft>
              <a:buSzPts val="1600"/>
              <a:buNone/>
              <a:defRPr sz="1600" b="1"/>
            </a:lvl9pPr>
          </a:lstStyle>
          <a:p>
            <a:endParaRPr/>
          </a:p>
        </p:txBody>
      </p:sp>
      <p:sp>
        <p:nvSpPr>
          <p:cNvPr id="61" name="Google Shape;61;p76"/>
          <p:cNvSpPr txBox="1">
            <a:spLocks noGrp="1"/>
          </p:cNvSpPr>
          <p:nvPr>
            <p:ph type="body" idx="2"/>
          </p:nvPr>
        </p:nvSpPr>
        <p:spPr>
          <a:xfrm flipH="1">
            <a:off x="6365614" y="2755898"/>
            <a:ext cx="4753642" cy="320040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62" name="Google Shape;62;p76"/>
          <p:cNvSpPr txBox="1">
            <a:spLocks noGrp="1"/>
          </p:cNvSpPr>
          <p:nvPr>
            <p:ph type="body" idx="3"/>
          </p:nvPr>
        </p:nvSpPr>
        <p:spPr>
          <a:xfrm flipH="1">
            <a:off x="1063475" y="2074334"/>
            <a:ext cx="4753642" cy="640080"/>
          </a:xfrm>
          <a:prstGeom prst="rect">
            <a:avLst/>
          </a:prstGeom>
          <a:noFill/>
          <a:ln>
            <a:noFill/>
          </a:ln>
        </p:spPr>
        <p:txBody>
          <a:bodyPr spcFirstLastPara="1" wrap="square" lIns="91425" tIns="45700" rIns="91425" bIns="45700" anchor="ctr" anchorCtr="0">
            <a:normAutofit/>
          </a:bodyPr>
          <a:lstStyle>
            <a:lvl1pPr marL="457200" lvl="0" indent="-228600" algn="ctr" rtl="1">
              <a:lnSpc>
                <a:spcPct val="100000"/>
              </a:lnSpc>
              <a:spcBef>
                <a:spcPts val="0"/>
              </a:spcBef>
              <a:spcAft>
                <a:spcPts val="0"/>
              </a:spcAft>
              <a:buSzPts val="1798"/>
              <a:buNone/>
              <a:defRPr sz="1798" b="0">
                <a:solidFill>
                  <a:schemeClr val="lt2"/>
                </a:solidFill>
              </a:defRPr>
            </a:lvl1pPr>
            <a:lvl2pPr marL="914400" lvl="1" indent="-228600" algn="r" rtl="1">
              <a:lnSpc>
                <a:spcPct val="100000"/>
              </a:lnSpc>
              <a:spcBef>
                <a:spcPts val="500"/>
              </a:spcBef>
              <a:spcAft>
                <a:spcPts val="0"/>
              </a:spcAft>
              <a:buSzPts val="1798"/>
              <a:buNone/>
              <a:defRPr sz="1798" b="1"/>
            </a:lvl2pPr>
            <a:lvl3pPr marL="1371600" lvl="2" indent="-228600" algn="r" rtl="1">
              <a:lnSpc>
                <a:spcPct val="100000"/>
              </a:lnSpc>
              <a:spcBef>
                <a:spcPts val="500"/>
              </a:spcBef>
              <a:spcAft>
                <a:spcPts val="0"/>
              </a:spcAft>
              <a:buSzPts val="1798"/>
              <a:buNone/>
              <a:defRPr sz="1798" b="1"/>
            </a:lvl3pPr>
            <a:lvl4pPr marL="1828800" lvl="3" indent="-228600" algn="r" rtl="1">
              <a:lnSpc>
                <a:spcPct val="100000"/>
              </a:lnSpc>
              <a:spcBef>
                <a:spcPts val="500"/>
              </a:spcBef>
              <a:spcAft>
                <a:spcPts val="0"/>
              </a:spcAft>
              <a:buSzPts val="1600"/>
              <a:buNone/>
              <a:defRPr sz="1600" b="1"/>
            </a:lvl4pPr>
            <a:lvl5pPr marL="2286000" lvl="4" indent="-228600" algn="r" rtl="1">
              <a:lnSpc>
                <a:spcPct val="100000"/>
              </a:lnSpc>
              <a:spcBef>
                <a:spcPts val="500"/>
              </a:spcBef>
              <a:spcAft>
                <a:spcPts val="0"/>
              </a:spcAft>
              <a:buSzPts val="1600"/>
              <a:buNone/>
              <a:defRPr sz="1600" b="1"/>
            </a:lvl5pPr>
            <a:lvl6pPr marL="2743200" lvl="5" indent="-228600" algn="r" rtl="1">
              <a:lnSpc>
                <a:spcPct val="100000"/>
              </a:lnSpc>
              <a:spcBef>
                <a:spcPts val="500"/>
              </a:spcBef>
              <a:spcAft>
                <a:spcPts val="0"/>
              </a:spcAft>
              <a:buSzPts val="1600"/>
              <a:buNone/>
              <a:defRPr sz="1600" b="1"/>
            </a:lvl6pPr>
            <a:lvl7pPr marL="3200400" lvl="6" indent="-228600" algn="r" rtl="1">
              <a:lnSpc>
                <a:spcPct val="100000"/>
              </a:lnSpc>
              <a:spcBef>
                <a:spcPts val="500"/>
              </a:spcBef>
              <a:spcAft>
                <a:spcPts val="0"/>
              </a:spcAft>
              <a:buSzPts val="1600"/>
              <a:buNone/>
              <a:defRPr sz="1600" b="1"/>
            </a:lvl7pPr>
            <a:lvl8pPr marL="3657600" lvl="7" indent="-228600" algn="r" rtl="1">
              <a:lnSpc>
                <a:spcPct val="100000"/>
              </a:lnSpc>
              <a:spcBef>
                <a:spcPts val="500"/>
              </a:spcBef>
              <a:spcAft>
                <a:spcPts val="0"/>
              </a:spcAft>
              <a:buSzPts val="1600"/>
              <a:buNone/>
              <a:defRPr sz="1600" b="1"/>
            </a:lvl8pPr>
            <a:lvl9pPr marL="4114800" lvl="8" indent="-228600" algn="r" rtl="1">
              <a:lnSpc>
                <a:spcPct val="100000"/>
              </a:lnSpc>
              <a:spcBef>
                <a:spcPts val="500"/>
              </a:spcBef>
              <a:spcAft>
                <a:spcPts val="0"/>
              </a:spcAft>
              <a:buSzPts val="1600"/>
              <a:buNone/>
              <a:defRPr sz="1600" b="1"/>
            </a:lvl9pPr>
          </a:lstStyle>
          <a:p>
            <a:endParaRPr/>
          </a:p>
        </p:txBody>
      </p:sp>
      <p:sp>
        <p:nvSpPr>
          <p:cNvPr id="63" name="Google Shape;63;p76"/>
          <p:cNvSpPr txBox="1">
            <a:spLocks noGrp="1"/>
          </p:cNvSpPr>
          <p:nvPr>
            <p:ph type="body" idx="4"/>
          </p:nvPr>
        </p:nvSpPr>
        <p:spPr>
          <a:xfrm flipH="1">
            <a:off x="1063475" y="2756581"/>
            <a:ext cx="4753642" cy="3200400"/>
          </a:xfrm>
          <a:prstGeom prst="rect">
            <a:avLst/>
          </a:prstGeom>
          <a:noFill/>
          <a:ln>
            <a:noFill/>
          </a:ln>
        </p:spPr>
        <p:txBody>
          <a:bodyPr spcFirstLastPara="1" wrap="square" lIns="91425" tIns="45700" rIns="91425" bIns="45700" anchor="t" anchorCtr="0">
            <a:normAutofit/>
          </a:bodyPr>
          <a:lstStyle>
            <a:lvl1pPr marL="457200" lvl="0" indent="-342773" algn="r" rtl="1">
              <a:lnSpc>
                <a:spcPct val="100000"/>
              </a:lnSpc>
              <a:spcBef>
                <a:spcPts val="900"/>
              </a:spcBef>
              <a:spcAft>
                <a:spcPts val="0"/>
              </a:spcAft>
              <a:buSzPts val="1798"/>
              <a:buChar char="•"/>
              <a:defRPr sz="1798"/>
            </a:lvl1pPr>
            <a:lvl2pPr marL="914400" lvl="1" indent="-330200" algn="r" rtl="1">
              <a:lnSpc>
                <a:spcPct val="100000"/>
              </a:lnSpc>
              <a:spcBef>
                <a:spcPts val="500"/>
              </a:spcBef>
              <a:spcAft>
                <a:spcPts val="0"/>
              </a:spcAft>
              <a:buSzPts val="1600"/>
              <a:buChar char="•"/>
              <a:defRPr sz="1600"/>
            </a:lvl2pPr>
            <a:lvl3pPr marL="1371600" lvl="2" indent="-317500" algn="r" rtl="1">
              <a:lnSpc>
                <a:spcPct val="100000"/>
              </a:lnSpc>
              <a:spcBef>
                <a:spcPts val="500"/>
              </a:spcBef>
              <a:spcAft>
                <a:spcPts val="0"/>
              </a:spcAft>
              <a:buSzPts val="1400"/>
              <a:buChar char="•"/>
              <a:defRPr sz="1400"/>
            </a:lvl3pPr>
            <a:lvl4pPr marL="1828800" lvl="3" indent="-317500" algn="r" rtl="1">
              <a:lnSpc>
                <a:spcPct val="100000"/>
              </a:lnSpc>
              <a:spcBef>
                <a:spcPts val="500"/>
              </a:spcBef>
              <a:spcAft>
                <a:spcPts val="0"/>
              </a:spcAft>
              <a:buSzPts val="1400"/>
              <a:buChar char="•"/>
              <a:defRPr sz="1400"/>
            </a:lvl4pPr>
            <a:lvl5pPr marL="2286000" lvl="4" indent="-317500" algn="r" rtl="1">
              <a:lnSpc>
                <a:spcPct val="100000"/>
              </a:lnSpc>
              <a:spcBef>
                <a:spcPts val="500"/>
              </a:spcBef>
              <a:spcAft>
                <a:spcPts val="0"/>
              </a:spcAft>
              <a:buSzPts val="1400"/>
              <a:buChar char="•"/>
              <a:defRPr sz="1400"/>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64" name="Google Shape;64;p76"/>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5" name="Google Shape;65;p76"/>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6" name="Google Shape;66;p76"/>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67"/>
        <p:cNvGrpSpPr/>
        <p:nvPr/>
      </p:nvGrpSpPr>
      <p:grpSpPr>
        <a:xfrm>
          <a:off x="0" y="0"/>
          <a:ext cx="0" cy="0"/>
          <a:chOff x="0" y="0"/>
          <a:chExt cx="0" cy="0"/>
        </a:xfrm>
      </p:grpSpPr>
      <p:sp>
        <p:nvSpPr>
          <p:cNvPr id="68" name="Google Shape;68;p77"/>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lt1"/>
              </a:buClr>
              <a:buSzPts val="4798"/>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7"/>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0" name="Google Shape;70;p77"/>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1" name="Google Shape;71;p77"/>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72"/>
        <p:cNvGrpSpPr/>
        <p:nvPr/>
      </p:nvGrpSpPr>
      <p:grpSpPr>
        <a:xfrm>
          <a:off x="0" y="0"/>
          <a:ext cx="0" cy="0"/>
          <a:chOff x="0" y="0"/>
          <a:chExt cx="0" cy="0"/>
        </a:xfrm>
      </p:grpSpPr>
      <p:sp>
        <p:nvSpPr>
          <p:cNvPr id="73" name="Google Shape;73;p78"/>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4" name="Google Shape;74;p78"/>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5" name="Google Shape;75;p78"/>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תוכן עם כיתוב" type="objTx">
  <p:cSld name="OBJECT_WITH_CAPTION_TEXT">
    <p:spTree>
      <p:nvGrpSpPr>
        <p:cNvPr id="1" name="Shape 76"/>
        <p:cNvGrpSpPr/>
        <p:nvPr/>
      </p:nvGrpSpPr>
      <p:grpSpPr>
        <a:xfrm>
          <a:off x="0" y="0"/>
          <a:ext cx="0" cy="0"/>
          <a:chOff x="0" y="0"/>
          <a:chExt cx="0" cy="0"/>
        </a:xfrm>
      </p:grpSpPr>
      <p:sp>
        <p:nvSpPr>
          <p:cNvPr id="77" name="Google Shape;77;p79"/>
          <p:cNvSpPr/>
          <p:nvPr/>
        </p:nvSpPr>
        <p:spPr>
          <a:xfrm flipH="1">
            <a:off x="3323362" y="237744"/>
            <a:ext cx="8630833"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78" name="Google Shape;78;p79"/>
          <p:cNvSpPr/>
          <p:nvPr/>
        </p:nvSpPr>
        <p:spPr>
          <a:xfrm flipH="1">
            <a:off x="3466198" y="374904"/>
            <a:ext cx="8350869" cy="6108192"/>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79" name="Google Shape;79;p79"/>
          <p:cNvSpPr/>
          <p:nvPr/>
        </p:nvSpPr>
        <p:spPr>
          <a:xfrm flipH="1">
            <a:off x="245470" y="237744"/>
            <a:ext cx="2925318" cy="6382512"/>
          </a:xfrm>
          <a:prstGeom prst="rect">
            <a:avLst/>
          </a:prstGeom>
          <a:solidFill>
            <a:schemeClr val="lt2"/>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80" name="Google Shape;80;p79"/>
          <p:cNvSpPr txBox="1">
            <a:spLocks noGrp="1"/>
          </p:cNvSpPr>
          <p:nvPr>
            <p:ph type="title"/>
          </p:nvPr>
        </p:nvSpPr>
        <p:spPr>
          <a:xfrm flipH="1">
            <a:off x="464700" y="607392"/>
            <a:ext cx="2430147" cy="164592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2798"/>
              <a:buFont typeface="Tahoma"/>
              <a:buNone/>
              <a:defRPr sz="2798" b="0" cap="none">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9"/>
          <p:cNvSpPr txBox="1">
            <a:spLocks noGrp="1"/>
          </p:cNvSpPr>
          <p:nvPr>
            <p:ph type="body" idx="1"/>
          </p:nvPr>
        </p:nvSpPr>
        <p:spPr>
          <a:xfrm flipH="1">
            <a:off x="3837575" y="704850"/>
            <a:ext cx="7560881" cy="5143500"/>
          </a:xfrm>
          <a:prstGeom prst="rect">
            <a:avLst/>
          </a:prstGeom>
          <a:noFill/>
          <a:ln>
            <a:noFill/>
          </a:ln>
        </p:spPr>
        <p:txBody>
          <a:bodyPr spcFirstLastPara="1" wrap="square" lIns="91425" tIns="45700" rIns="91425" bIns="45700" anchor="t" anchorCtr="0">
            <a:normAutofit/>
          </a:bodyPr>
          <a:lstStyle>
            <a:lvl1pPr marL="457200" lvl="0" indent="-349123" algn="r" rtl="1">
              <a:lnSpc>
                <a:spcPct val="100000"/>
              </a:lnSpc>
              <a:spcBef>
                <a:spcPts val="900"/>
              </a:spcBef>
              <a:spcAft>
                <a:spcPts val="0"/>
              </a:spcAft>
              <a:buSzPts val="1898"/>
              <a:buChar char="•"/>
              <a:defRPr sz="1898">
                <a:latin typeface="Tahoma"/>
                <a:ea typeface="Tahoma"/>
                <a:cs typeface="Tahoma"/>
                <a:sym typeface="Tahoma"/>
              </a:defRPr>
            </a:lvl1pPr>
            <a:lvl2pPr marL="914400" lvl="1" indent="-330200" algn="r" rtl="1">
              <a:lnSpc>
                <a:spcPct val="100000"/>
              </a:lnSpc>
              <a:spcBef>
                <a:spcPts val="500"/>
              </a:spcBef>
              <a:spcAft>
                <a:spcPts val="0"/>
              </a:spcAft>
              <a:buSzPts val="1600"/>
              <a:buChar char="•"/>
              <a:defRPr sz="1600">
                <a:latin typeface="Tahoma"/>
                <a:ea typeface="Tahoma"/>
                <a:cs typeface="Tahoma"/>
                <a:sym typeface="Tahoma"/>
              </a:defRPr>
            </a:lvl2pPr>
            <a:lvl3pPr marL="1371600" lvl="2" indent="-317500" algn="r" rtl="1">
              <a:lnSpc>
                <a:spcPct val="100000"/>
              </a:lnSpc>
              <a:spcBef>
                <a:spcPts val="500"/>
              </a:spcBef>
              <a:spcAft>
                <a:spcPts val="0"/>
              </a:spcAft>
              <a:buSzPts val="1400"/>
              <a:buChar char="•"/>
              <a:defRPr sz="1400">
                <a:latin typeface="Tahoma"/>
                <a:ea typeface="Tahoma"/>
                <a:cs typeface="Tahoma"/>
                <a:sym typeface="Tahoma"/>
              </a:defRPr>
            </a:lvl3pPr>
            <a:lvl4pPr marL="1828800" lvl="3" indent="-317500" algn="r" rtl="1">
              <a:lnSpc>
                <a:spcPct val="100000"/>
              </a:lnSpc>
              <a:spcBef>
                <a:spcPts val="500"/>
              </a:spcBef>
              <a:spcAft>
                <a:spcPts val="0"/>
              </a:spcAft>
              <a:buSzPts val="1400"/>
              <a:buChar char="•"/>
              <a:defRPr sz="1400">
                <a:latin typeface="Tahoma"/>
                <a:ea typeface="Tahoma"/>
                <a:cs typeface="Tahoma"/>
                <a:sym typeface="Tahoma"/>
              </a:defRPr>
            </a:lvl4pPr>
            <a:lvl5pPr marL="2286000" lvl="4" indent="-317500" algn="r" rtl="1">
              <a:lnSpc>
                <a:spcPct val="100000"/>
              </a:lnSpc>
              <a:spcBef>
                <a:spcPts val="500"/>
              </a:spcBef>
              <a:spcAft>
                <a:spcPts val="0"/>
              </a:spcAft>
              <a:buSzPts val="1400"/>
              <a:buChar char="•"/>
              <a:defRPr sz="1400">
                <a:latin typeface="Tahoma"/>
                <a:ea typeface="Tahoma"/>
                <a:cs typeface="Tahoma"/>
                <a:sym typeface="Tahoma"/>
              </a:defRPr>
            </a:lvl5pPr>
            <a:lvl6pPr marL="2743200" lvl="5" indent="-317500" algn="r" rtl="1">
              <a:lnSpc>
                <a:spcPct val="100000"/>
              </a:lnSpc>
              <a:spcBef>
                <a:spcPts val="500"/>
              </a:spcBef>
              <a:spcAft>
                <a:spcPts val="0"/>
              </a:spcAft>
              <a:buSzPts val="1400"/>
              <a:buChar char="•"/>
              <a:defRPr sz="1400"/>
            </a:lvl6pPr>
            <a:lvl7pPr marL="3200400" lvl="6" indent="-317500" algn="r" rtl="1">
              <a:lnSpc>
                <a:spcPct val="100000"/>
              </a:lnSpc>
              <a:spcBef>
                <a:spcPts val="500"/>
              </a:spcBef>
              <a:spcAft>
                <a:spcPts val="0"/>
              </a:spcAft>
              <a:buSzPts val="1400"/>
              <a:buChar char="•"/>
              <a:defRPr sz="1400"/>
            </a:lvl7pPr>
            <a:lvl8pPr marL="3657600" lvl="7" indent="-317500" algn="r" rtl="1">
              <a:lnSpc>
                <a:spcPct val="100000"/>
              </a:lnSpc>
              <a:spcBef>
                <a:spcPts val="500"/>
              </a:spcBef>
              <a:spcAft>
                <a:spcPts val="0"/>
              </a:spcAft>
              <a:buSzPts val="1400"/>
              <a:buChar char="•"/>
              <a:defRPr sz="1400"/>
            </a:lvl8pPr>
            <a:lvl9pPr marL="4114800" lvl="8" indent="-317500" algn="r" rtl="1">
              <a:lnSpc>
                <a:spcPct val="100000"/>
              </a:lnSpc>
              <a:spcBef>
                <a:spcPts val="500"/>
              </a:spcBef>
              <a:spcAft>
                <a:spcPts val="0"/>
              </a:spcAft>
              <a:buSzPts val="1400"/>
              <a:buChar char="•"/>
              <a:defRPr sz="1400"/>
            </a:lvl9pPr>
          </a:lstStyle>
          <a:p>
            <a:endParaRPr/>
          </a:p>
        </p:txBody>
      </p:sp>
      <p:sp>
        <p:nvSpPr>
          <p:cNvPr id="82" name="Google Shape;82;p79"/>
          <p:cNvSpPr txBox="1">
            <a:spLocks noGrp="1"/>
          </p:cNvSpPr>
          <p:nvPr>
            <p:ph type="body" idx="2"/>
          </p:nvPr>
        </p:nvSpPr>
        <p:spPr>
          <a:xfrm flipH="1">
            <a:off x="464700" y="2286000"/>
            <a:ext cx="2430147" cy="3505200"/>
          </a:xfrm>
          <a:prstGeom prst="rect">
            <a:avLst/>
          </a:prstGeom>
          <a:noFill/>
          <a:ln>
            <a:noFill/>
          </a:ln>
        </p:spPr>
        <p:txBody>
          <a:bodyPr spcFirstLastPara="1" wrap="square" lIns="91425" tIns="45700" rIns="91425" bIns="45700" anchor="t" anchorCtr="0">
            <a:normAutofit/>
          </a:bodyPr>
          <a:lstStyle>
            <a:lvl1pPr marL="457200" lvl="0" indent="-228600" algn="r" rtl="1">
              <a:lnSpc>
                <a:spcPct val="110000"/>
              </a:lnSpc>
              <a:spcBef>
                <a:spcPts val="800"/>
              </a:spcBef>
              <a:spcAft>
                <a:spcPts val="0"/>
              </a:spcAft>
              <a:buSzPts val="1400"/>
              <a:buNone/>
              <a:defRPr sz="1400">
                <a:solidFill>
                  <a:schemeClr val="dk1"/>
                </a:solidFill>
                <a:latin typeface="Tahoma"/>
                <a:ea typeface="Tahoma"/>
                <a:cs typeface="Tahoma"/>
                <a:sym typeface="Tahoma"/>
              </a:defRPr>
            </a:lvl1pPr>
            <a:lvl2pPr marL="914400" lvl="1" indent="-228600" algn="r" rtl="1">
              <a:lnSpc>
                <a:spcPct val="100000"/>
              </a:lnSpc>
              <a:spcBef>
                <a:spcPts val="500"/>
              </a:spcBef>
              <a:spcAft>
                <a:spcPts val="0"/>
              </a:spcAft>
              <a:buSzPts val="1200"/>
              <a:buNone/>
              <a:defRPr sz="1200"/>
            </a:lvl2pPr>
            <a:lvl3pPr marL="1371600" lvl="2" indent="-228600" algn="r" rtl="1">
              <a:lnSpc>
                <a:spcPct val="100000"/>
              </a:lnSpc>
              <a:spcBef>
                <a:spcPts val="500"/>
              </a:spcBef>
              <a:spcAft>
                <a:spcPts val="0"/>
              </a:spcAft>
              <a:buSzPts val="1000"/>
              <a:buNone/>
              <a:defRPr sz="1000"/>
            </a:lvl3pPr>
            <a:lvl4pPr marL="1828800" lvl="3" indent="-228600" algn="r" rtl="1">
              <a:lnSpc>
                <a:spcPct val="100000"/>
              </a:lnSpc>
              <a:spcBef>
                <a:spcPts val="500"/>
              </a:spcBef>
              <a:spcAft>
                <a:spcPts val="0"/>
              </a:spcAft>
              <a:buSzPts val="900"/>
              <a:buNone/>
              <a:defRPr sz="900"/>
            </a:lvl4pPr>
            <a:lvl5pPr marL="2286000" lvl="4" indent="-228600" algn="r" rtl="1">
              <a:lnSpc>
                <a:spcPct val="100000"/>
              </a:lnSpc>
              <a:spcBef>
                <a:spcPts val="500"/>
              </a:spcBef>
              <a:spcAft>
                <a:spcPts val="0"/>
              </a:spcAft>
              <a:buSzPts val="900"/>
              <a:buNone/>
              <a:defRPr sz="900"/>
            </a:lvl5pPr>
            <a:lvl6pPr marL="2743200" lvl="5" indent="-228600" algn="r" rtl="1">
              <a:lnSpc>
                <a:spcPct val="100000"/>
              </a:lnSpc>
              <a:spcBef>
                <a:spcPts val="500"/>
              </a:spcBef>
              <a:spcAft>
                <a:spcPts val="0"/>
              </a:spcAft>
              <a:buSzPts val="900"/>
              <a:buNone/>
              <a:defRPr sz="900"/>
            </a:lvl6pPr>
            <a:lvl7pPr marL="3200400" lvl="6" indent="-228600" algn="r" rtl="1">
              <a:lnSpc>
                <a:spcPct val="100000"/>
              </a:lnSpc>
              <a:spcBef>
                <a:spcPts val="500"/>
              </a:spcBef>
              <a:spcAft>
                <a:spcPts val="0"/>
              </a:spcAft>
              <a:buSzPts val="900"/>
              <a:buNone/>
              <a:defRPr sz="900"/>
            </a:lvl7pPr>
            <a:lvl8pPr marL="3657600" lvl="7" indent="-228600" algn="r" rtl="1">
              <a:lnSpc>
                <a:spcPct val="100000"/>
              </a:lnSpc>
              <a:spcBef>
                <a:spcPts val="500"/>
              </a:spcBef>
              <a:spcAft>
                <a:spcPts val="0"/>
              </a:spcAft>
              <a:buSzPts val="900"/>
              <a:buNone/>
              <a:defRPr sz="900"/>
            </a:lvl8pPr>
            <a:lvl9pPr marL="4114800" lvl="8" indent="-228600" algn="r" rtl="1">
              <a:lnSpc>
                <a:spcPct val="100000"/>
              </a:lnSpc>
              <a:spcBef>
                <a:spcPts val="500"/>
              </a:spcBef>
              <a:spcAft>
                <a:spcPts val="0"/>
              </a:spcAft>
              <a:buSzPts val="900"/>
              <a:buNone/>
              <a:defRPr sz="900"/>
            </a:lvl9pPr>
          </a:lstStyle>
          <a:p>
            <a:endParaRPr/>
          </a:p>
        </p:txBody>
      </p:sp>
      <p:sp>
        <p:nvSpPr>
          <p:cNvPr id="83" name="Google Shape;83;p79"/>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chemeClr val="lt2"/>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4" name="Google Shape;84;p79"/>
          <p:cNvSpPr txBox="1">
            <a:spLocks noGrp="1"/>
          </p:cNvSpPr>
          <p:nvPr>
            <p:ph type="ftr" idx="11"/>
          </p:nvPr>
        </p:nvSpPr>
        <p:spPr>
          <a:xfrm flipH="1">
            <a:off x="3567265" y="6214535"/>
            <a:ext cx="5183298"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a:solidFill>
                  <a:schemeClr val="lt2"/>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5" name="Google Shape;85;p79"/>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
        <p:nvSpPr>
          <p:cNvPr id="86" name="Google Shape;86;p79"/>
          <p:cNvSpPr/>
          <p:nvPr/>
        </p:nvSpPr>
        <p:spPr>
          <a:xfrm flipH="1">
            <a:off x="382596" y="374904"/>
            <a:ext cx="2651069"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תמונה עם כיתוב" type="picTx">
  <p:cSld name="PICTURE_WITH_CAPTION_TEXT">
    <p:spTree>
      <p:nvGrpSpPr>
        <p:cNvPr id="1" name="Shape 87"/>
        <p:cNvGrpSpPr/>
        <p:nvPr/>
      </p:nvGrpSpPr>
      <p:grpSpPr>
        <a:xfrm>
          <a:off x="0" y="0"/>
          <a:ext cx="0" cy="0"/>
          <a:chOff x="0" y="0"/>
          <a:chExt cx="0" cy="0"/>
        </a:xfrm>
      </p:grpSpPr>
      <p:sp>
        <p:nvSpPr>
          <p:cNvPr id="88" name="Google Shape;88;p80"/>
          <p:cNvSpPr/>
          <p:nvPr/>
        </p:nvSpPr>
        <p:spPr>
          <a:xfrm flipH="1">
            <a:off x="245470" y="237744"/>
            <a:ext cx="2925318" cy="6382512"/>
          </a:xfrm>
          <a:prstGeom prst="rect">
            <a:avLst/>
          </a:prstGeom>
          <a:solidFill>
            <a:schemeClr val="lt1"/>
          </a:solidFill>
          <a:ln w="9525" cap="sq" cmpd="sng">
            <a:solidFill>
              <a:srgbClr val="BFBFB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89" name="Google Shape;89;p80"/>
          <p:cNvSpPr/>
          <p:nvPr/>
        </p:nvSpPr>
        <p:spPr>
          <a:xfrm flipH="1">
            <a:off x="382596" y="374904"/>
            <a:ext cx="2651069" cy="6108192"/>
          </a:xfrm>
          <a:prstGeom prst="rect">
            <a:avLst/>
          </a:prstGeom>
          <a:solidFill>
            <a:schemeClr val="dk2"/>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2398"/>
              <a:buFont typeface="Arial"/>
              <a:buNone/>
            </a:pPr>
            <a:endParaRPr sz="2398" b="0" i="0" u="none" strike="noStrike" cap="none">
              <a:solidFill>
                <a:schemeClr val="lt1"/>
              </a:solidFill>
              <a:latin typeface="Tahoma"/>
              <a:ea typeface="Tahoma"/>
              <a:cs typeface="Tahoma"/>
              <a:sym typeface="Tahoma"/>
            </a:endParaRPr>
          </a:p>
        </p:txBody>
      </p:sp>
      <p:sp>
        <p:nvSpPr>
          <p:cNvPr id="90" name="Google Shape;90;p80"/>
          <p:cNvSpPr txBox="1">
            <a:spLocks noGrp="1"/>
          </p:cNvSpPr>
          <p:nvPr>
            <p:ph type="title"/>
          </p:nvPr>
        </p:nvSpPr>
        <p:spPr>
          <a:xfrm flipH="1">
            <a:off x="463175" y="603504"/>
            <a:ext cx="2431671" cy="1645920"/>
          </a:xfrm>
          <a:prstGeom prst="rect">
            <a:avLst/>
          </a:prstGeom>
          <a:noFill/>
          <a:ln>
            <a:noFill/>
          </a:ln>
        </p:spPr>
        <p:txBody>
          <a:bodyPr spcFirstLastPara="1" wrap="square" lIns="91425" tIns="45700" rIns="91425" bIns="45700" anchor="b" anchorCtr="0">
            <a:noAutofit/>
          </a:bodyPr>
          <a:lstStyle>
            <a:lvl1pPr lvl="0" algn="r" rtl="1">
              <a:lnSpc>
                <a:spcPct val="90000"/>
              </a:lnSpc>
              <a:spcBef>
                <a:spcPts val="0"/>
              </a:spcBef>
              <a:spcAft>
                <a:spcPts val="0"/>
              </a:spcAft>
              <a:buClr>
                <a:schemeClr val="lt1"/>
              </a:buClr>
              <a:buSzPts val="2798"/>
              <a:buFont typeface="Tahoma"/>
              <a:buNone/>
              <a:defRPr sz="2798" b="0">
                <a:solidFill>
                  <a:schemeClr val="lt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0"/>
          <p:cNvSpPr>
            <a:spLocks noGrp="1"/>
          </p:cNvSpPr>
          <p:nvPr>
            <p:ph type="pic" idx="2"/>
          </p:nvPr>
        </p:nvSpPr>
        <p:spPr>
          <a:xfrm flipH="1">
            <a:off x="3361449" y="237744"/>
            <a:ext cx="8598836" cy="6382512"/>
          </a:xfrm>
          <a:prstGeom prst="rect">
            <a:avLst/>
          </a:prstGeom>
          <a:solidFill>
            <a:srgbClr val="808080"/>
          </a:solidFill>
          <a:ln>
            <a:noFill/>
          </a:ln>
        </p:spPr>
        <p:txBody>
          <a:bodyPr spcFirstLastPara="1" wrap="square" lIns="91425" tIns="45700" rIns="91425" bIns="45700" anchor="t" anchorCtr="0">
            <a:normAutofit/>
          </a:bodyPr>
          <a:lstStyle>
            <a:lvl1pPr marR="0" lvl="0" algn="r" rtl="1">
              <a:lnSpc>
                <a:spcPct val="100000"/>
              </a:lnSpc>
              <a:spcBef>
                <a:spcPts val="900"/>
              </a:spcBef>
              <a:spcAft>
                <a:spcPts val="0"/>
              </a:spcAft>
              <a:buClr>
                <a:srgbClr val="EEEAE2"/>
              </a:buClr>
              <a:buSzPts val="3198"/>
              <a:buFont typeface="Arial"/>
              <a:buNone/>
              <a:defRPr sz="3198" b="0" i="0" u="none" strike="noStrike" cap="none">
                <a:solidFill>
                  <a:schemeClr val="lt1"/>
                </a:solidFill>
                <a:latin typeface="Tahoma"/>
                <a:ea typeface="Tahoma"/>
                <a:cs typeface="Tahoma"/>
                <a:sym typeface="Tahoma"/>
              </a:defRPr>
            </a:lvl1pPr>
            <a:lvl2pPr marR="0" lvl="1" algn="r" rtl="1">
              <a:lnSpc>
                <a:spcPct val="100000"/>
              </a:lnSpc>
              <a:spcBef>
                <a:spcPts val="500"/>
              </a:spcBef>
              <a:spcAft>
                <a:spcPts val="0"/>
              </a:spcAft>
              <a:buClr>
                <a:srgbClr val="EEEAE2"/>
              </a:buClr>
              <a:buSzPts val="2798"/>
              <a:buFont typeface="Arial"/>
              <a:buNone/>
              <a:defRPr sz="2798" b="0" i="0" u="none" strike="noStrike" cap="none">
                <a:solidFill>
                  <a:schemeClr val="lt1"/>
                </a:solidFill>
                <a:latin typeface="Tahoma"/>
                <a:ea typeface="Tahoma"/>
                <a:cs typeface="Tahoma"/>
                <a:sym typeface="Tahoma"/>
              </a:defRPr>
            </a:lvl2pPr>
            <a:lvl3pPr marR="0" lvl="2" algn="r" rtl="1">
              <a:lnSpc>
                <a:spcPct val="100000"/>
              </a:lnSpc>
              <a:spcBef>
                <a:spcPts val="500"/>
              </a:spcBef>
              <a:spcAft>
                <a:spcPts val="0"/>
              </a:spcAft>
              <a:buClr>
                <a:srgbClr val="EEEAE2"/>
              </a:buClr>
              <a:buSzPts val="2398"/>
              <a:buFont typeface="Arial"/>
              <a:buNone/>
              <a:defRPr sz="2398" b="0" i="0" u="none" strike="noStrike" cap="none">
                <a:solidFill>
                  <a:schemeClr val="lt1"/>
                </a:solidFill>
                <a:latin typeface="Tahoma"/>
                <a:ea typeface="Tahoma"/>
                <a:cs typeface="Tahoma"/>
                <a:sym typeface="Tahoma"/>
              </a:defRPr>
            </a:lvl3pPr>
            <a:lvl4pPr marR="0" lvl="3" algn="r" rtl="1">
              <a:lnSpc>
                <a:spcPct val="100000"/>
              </a:lnSpc>
              <a:spcBef>
                <a:spcPts val="500"/>
              </a:spcBef>
              <a:spcAft>
                <a:spcPts val="0"/>
              </a:spcAft>
              <a:buClr>
                <a:srgbClr val="EEEAE2"/>
              </a:buClr>
              <a:buSzPts val="1998"/>
              <a:buFont typeface="Arial"/>
              <a:buNone/>
              <a:defRPr sz="1998" b="0" i="0" u="none" strike="noStrike" cap="none">
                <a:solidFill>
                  <a:schemeClr val="lt1"/>
                </a:solidFill>
                <a:latin typeface="Tahoma"/>
                <a:ea typeface="Tahoma"/>
                <a:cs typeface="Tahoma"/>
                <a:sym typeface="Tahoma"/>
              </a:defRPr>
            </a:lvl4pPr>
            <a:lvl5pPr marR="0" lvl="4" algn="r" rtl="1">
              <a:lnSpc>
                <a:spcPct val="100000"/>
              </a:lnSpc>
              <a:spcBef>
                <a:spcPts val="500"/>
              </a:spcBef>
              <a:spcAft>
                <a:spcPts val="0"/>
              </a:spcAft>
              <a:buClr>
                <a:srgbClr val="EEEAE2"/>
              </a:buClr>
              <a:buSzPts val="1998"/>
              <a:buFont typeface="Arial"/>
              <a:buNone/>
              <a:defRPr sz="1998" b="0" i="0" u="none" strike="noStrike" cap="none">
                <a:solidFill>
                  <a:schemeClr val="lt1"/>
                </a:solidFill>
                <a:latin typeface="Tahoma"/>
                <a:ea typeface="Tahoma"/>
                <a:cs typeface="Tahoma"/>
                <a:sym typeface="Tahoma"/>
              </a:defRPr>
            </a:lvl5pPr>
            <a:lvl6pPr marR="0" lvl="5"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6pPr>
            <a:lvl7pPr marR="0" lvl="6"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7pPr>
            <a:lvl8pPr marR="0" lvl="7"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8pPr>
            <a:lvl9pPr marR="0" lvl="8" algn="r" rtl="1">
              <a:lnSpc>
                <a:spcPct val="100000"/>
              </a:lnSpc>
              <a:spcBef>
                <a:spcPts val="500"/>
              </a:spcBef>
              <a:spcAft>
                <a:spcPts val="0"/>
              </a:spcAft>
              <a:buClr>
                <a:srgbClr val="EEEAE2"/>
              </a:buClr>
              <a:buSzPts val="1998"/>
              <a:buFont typeface="Arial"/>
              <a:buNone/>
              <a:defRPr sz="1998"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80"/>
          <p:cNvSpPr txBox="1">
            <a:spLocks noGrp="1"/>
          </p:cNvSpPr>
          <p:nvPr>
            <p:ph type="body" idx="1"/>
          </p:nvPr>
        </p:nvSpPr>
        <p:spPr>
          <a:xfrm flipH="1">
            <a:off x="463175" y="2286000"/>
            <a:ext cx="2431671" cy="3502152"/>
          </a:xfrm>
          <a:prstGeom prst="rect">
            <a:avLst/>
          </a:prstGeom>
          <a:noFill/>
          <a:ln>
            <a:noFill/>
          </a:ln>
        </p:spPr>
        <p:txBody>
          <a:bodyPr spcFirstLastPara="1" wrap="square" lIns="91425" tIns="45700" rIns="91425" bIns="45700" anchor="t" anchorCtr="0">
            <a:normAutofit/>
          </a:bodyPr>
          <a:lstStyle>
            <a:lvl1pPr marL="457200" lvl="0" indent="-228600" algn="r" rtl="1">
              <a:lnSpc>
                <a:spcPct val="110000"/>
              </a:lnSpc>
              <a:spcBef>
                <a:spcPts val="800"/>
              </a:spcBef>
              <a:spcAft>
                <a:spcPts val="0"/>
              </a:spcAft>
              <a:buSzPts val="1400"/>
              <a:buNone/>
              <a:defRPr sz="1400">
                <a:solidFill>
                  <a:schemeClr val="lt1"/>
                </a:solidFill>
                <a:latin typeface="Tahoma"/>
                <a:ea typeface="Tahoma"/>
                <a:cs typeface="Tahoma"/>
                <a:sym typeface="Tahoma"/>
              </a:defRPr>
            </a:lvl1pPr>
            <a:lvl2pPr marL="914400" lvl="1" indent="-228600" algn="r" rtl="1">
              <a:lnSpc>
                <a:spcPct val="100000"/>
              </a:lnSpc>
              <a:spcBef>
                <a:spcPts val="500"/>
              </a:spcBef>
              <a:spcAft>
                <a:spcPts val="0"/>
              </a:spcAft>
              <a:buSzPts val="1200"/>
              <a:buNone/>
              <a:defRPr sz="1200"/>
            </a:lvl2pPr>
            <a:lvl3pPr marL="1371600" lvl="2" indent="-228600" algn="r" rtl="1">
              <a:lnSpc>
                <a:spcPct val="100000"/>
              </a:lnSpc>
              <a:spcBef>
                <a:spcPts val="500"/>
              </a:spcBef>
              <a:spcAft>
                <a:spcPts val="0"/>
              </a:spcAft>
              <a:buSzPts val="1000"/>
              <a:buNone/>
              <a:defRPr sz="1000"/>
            </a:lvl3pPr>
            <a:lvl4pPr marL="1828800" lvl="3" indent="-228600" algn="r" rtl="1">
              <a:lnSpc>
                <a:spcPct val="100000"/>
              </a:lnSpc>
              <a:spcBef>
                <a:spcPts val="500"/>
              </a:spcBef>
              <a:spcAft>
                <a:spcPts val="0"/>
              </a:spcAft>
              <a:buSzPts val="900"/>
              <a:buNone/>
              <a:defRPr sz="900"/>
            </a:lvl4pPr>
            <a:lvl5pPr marL="2286000" lvl="4" indent="-228600" algn="r" rtl="1">
              <a:lnSpc>
                <a:spcPct val="100000"/>
              </a:lnSpc>
              <a:spcBef>
                <a:spcPts val="500"/>
              </a:spcBef>
              <a:spcAft>
                <a:spcPts val="0"/>
              </a:spcAft>
              <a:buSzPts val="900"/>
              <a:buNone/>
              <a:defRPr sz="900"/>
            </a:lvl5pPr>
            <a:lvl6pPr marL="2743200" lvl="5" indent="-228600" algn="r" rtl="1">
              <a:lnSpc>
                <a:spcPct val="100000"/>
              </a:lnSpc>
              <a:spcBef>
                <a:spcPts val="500"/>
              </a:spcBef>
              <a:spcAft>
                <a:spcPts val="0"/>
              </a:spcAft>
              <a:buSzPts val="900"/>
              <a:buNone/>
              <a:defRPr sz="900"/>
            </a:lvl6pPr>
            <a:lvl7pPr marL="3200400" lvl="6" indent="-228600" algn="r" rtl="1">
              <a:lnSpc>
                <a:spcPct val="100000"/>
              </a:lnSpc>
              <a:spcBef>
                <a:spcPts val="500"/>
              </a:spcBef>
              <a:spcAft>
                <a:spcPts val="0"/>
              </a:spcAft>
              <a:buSzPts val="900"/>
              <a:buNone/>
              <a:defRPr sz="900"/>
            </a:lvl7pPr>
            <a:lvl8pPr marL="3657600" lvl="7" indent="-228600" algn="r" rtl="1">
              <a:lnSpc>
                <a:spcPct val="100000"/>
              </a:lnSpc>
              <a:spcBef>
                <a:spcPts val="500"/>
              </a:spcBef>
              <a:spcAft>
                <a:spcPts val="0"/>
              </a:spcAft>
              <a:buSzPts val="900"/>
              <a:buNone/>
              <a:defRPr sz="900"/>
            </a:lvl8pPr>
            <a:lvl9pPr marL="4114800" lvl="8" indent="-228600" algn="r" rtl="1">
              <a:lnSpc>
                <a:spcPct val="100000"/>
              </a:lnSpc>
              <a:spcBef>
                <a:spcPts val="500"/>
              </a:spcBef>
              <a:spcAft>
                <a:spcPts val="0"/>
              </a:spcAft>
              <a:buSzPts val="900"/>
              <a:buNone/>
              <a:defRPr sz="900"/>
            </a:lvl9pPr>
          </a:lstStyle>
          <a:p>
            <a:endParaRPr/>
          </a:p>
        </p:txBody>
      </p:sp>
      <p:sp>
        <p:nvSpPr>
          <p:cNvPr id="93" name="Google Shape;93;p80"/>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lvl="0" algn="r" rtl="1">
              <a:lnSpc>
                <a:spcPct val="100000"/>
              </a:lnSpc>
              <a:spcBef>
                <a:spcPts val="0"/>
              </a:spcBef>
              <a:spcAft>
                <a:spcPts val="0"/>
              </a:spcAft>
              <a:buSzPts val="1400"/>
              <a:buNone/>
              <a:defRPr>
                <a:solidFill>
                  <a:srgbClr val="FFFFFF"/>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4" name="Google Shape;94;p80"/>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lvl="0" algn="ctr" rtl="1">
              <a:lnSpc>
                <a:spcPct val="100000"/>
              </a:lnSpc>
              <a:spcBef>
                <a:spcPts val="0"/>
              </a:spcBef>
              <a:spcAft>
                <a:spcPts val="0"/>
              </a:spcAft>
              <a:buSzPts val="1400"/>
              <a:buNone/>
              <a:defRPr sz="1000">
                <a:solidFill>
                  <a:srgbClr val="FFFFFF"/>
                </a:solidFill>
                <a:latin typeface="Tahoma"/>
                <a:ea typeface="Tahoma"/>
                <a:cs typeface="Tahoma"/>
                <a:sym typeface="Tahoma"/>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5" name="Google Shape;95;p80"/>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lt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p:nvPr/>
        </p:nvSpPr>
        <p:spPr>
          <a:xfrm flipH="1">
            <a:off x="234636" y="237744"/>
            <a:ext cx="11719555" cy="6382512"/>
          </a:xfrm>
          <a:prstGeom prst="rect">
            <a:avLst/>
          </a:prstGeom>
          <a:solidFill>
            <a:schemeClr val="lt1"/>
          </a:solidFill>
          <a:ln w="9525" cap="flat" cmpd="sng">
            <a:solidFill>
              <a:srgbClr val="BFBF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44"/>
          <p:cNvSpPr/>
          <p:nvPr/>
        </p:nvSpPr>
        <p:spPr>
          <a:xfrm flipH="1">
            <a:off x="371760" y="374904"/>
            <a:ext cx="11445307" cy="6108192"/>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4"/>
          <p:cNvSpPr txBox="1">
            <a:spLocks noGrp="1"/>
          </p:cNvSpPr>
          <p:nvPr>
            <p:ph type="title"/>
          </p:nvPr>
        </p:nvSpPr>
        <p:spPr>
          <a:xfrm flipH="1">
            <a:off x="1066523" y="642594"/>
            <a:ext cx="10055781" cy="13716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lt1"/>
              </a:buClr>
              <a:buSzPts val="4798"/>
              <a:buFont typeface="Tahoma"/>
              <a:buNone/>
              <a:defRPr sz="4798" b="0"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44"/>
          <p:cNvSpPr txBox="1">
            <a:spLocks noGrp="1"/>
          </p:cNvSpPr>
          <p:nvPr>
            <p:ph type="body" idx="1"/>
          </p:nvPr>
        </p:nvSpPr>
        <p:spPr>
          <a:xfrm flipH="1">
            <a:off x="1066523" y="2103120"/>
            <a:ext cx="10055781" cy="3931920"/>
          </a:xfrm>
          <a:prstGeom prst="rect">
            <a:avLst/>
          </a:prstGeom>
          <a:noFill/>
          <a:ln>
            <a:noFill/>
          </a:ln>
        </p:spPr>
        <p:txBody>
          <a:bodyPr spcFirstLastPara="1" wrap="square" lIns="91425" tIns="45700" rIns="91425" bIns="45700" anchor="t" anchorCtr="0">
            <a:normAutofit/>
          </a:bodyPr>
          <a:lstStyle>
            <a:lvl1pPr marL="457200" marR="0" lvl="0" indent="-342773" algn="r" rtl="1">
              <a:lnSpc>
                <a:spcPct val="100000"/>
              </a:lnSpc>
              <a:spcBef>
                <a:spcPts val="900"/>
              </a:spcBef>
              <a:spcAft>
                <a:spcPts val="0"/>
              </a:spcAft>
              <a:buClr>
                <a:srgbClr val="EEEAE2"/>
              </a:buClr>
              <a:buSzPts val="1798"/>
              <a:buFont typeface="Arial"/>
              <a:buChar char="•"/>
              <a:defRPr sz="1798" b="0" i="0" u="none" strike="noStrike" cap="none">
                <a:solidFill>
                  <a:schemeClr val="lt1"/>
                </a:solidFill>
                <a:latin typeface="Tahoma"/>
                <a:ea typeface="Tahoma"/>
                <a:cs typeface="Tahoma"/>
                <a:sym typeface="Tahoma"/>
              </a:defRPr>
            </a:lvl1pPr>
            <a:lvl2pPr marL="914400" marR="0" lvl="1" indent="-330200" algn="r" rtl="1">
              <a:lnSpc>
                <a:spcPct val="100000"/>
              </a:lnSpc>
              <a:spcBef>
                <a:spcPts val="500"/>
              </a:spcBef>
              <a:spcAft>
                <a:spcPts val="0"/>
              </a:spcAft>
              <a:buClr>
                <a:srgbClr val="EEEAE2"/>
              </a:buClr>
              <a:buSzPts val="1600"/>
              <a:buFont typeface="Arial"/>
              <a:buChar char="•"/>
              <a:defRPr sz="1600" b="0" i="0" u="none" strike="noStrike" cap="none">
                <a:solidFill>
                  <a:schemeClr val="lt1"/>
                </a:solidFill>
                <a:latin typeface="Tahoma"/>
                <a:ea typeface="Tahoma"/>
                <a:cs typeface="Tahoma"/>
                <a:sym typeface="Tahoma"/>
              </a:defRPr>
            </a:lvl2pPr>
            <a:lvl3pPr marL="1371600" marR="0" lvl="2"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3pPr>
            <a:lvl4pPr marL="1828800" marR="0" lvl="3"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4pPr>
            <a:lvl5pPr marL="2286000" marR="0" lvl="4" indent="-317500" algn="r" rtl="1">
              <a:lnSpc>
                <a:spcPct val="100000"/>
              </a:lnSpc>
              <a:spcBef>
                <a:spcPts val="500"/>
              </a:spcBef>
              <a:spcAft>
                <a:spcPts val="0"/>
              </a:spcAft>
              <a:buClr>
                <a:srgbClr val="EEEAE2"/>
              </a:buClr>
              <a:buSzPts val="1400"/>
              <a:buFont typeface="Arial"/>
              <a:buChar char="•"/>
              <a:defRPr sz="1400" b="0" i="0" u="none" strike="noStrike" cap="none">
                <a:solidFill>
                  <a:schemeClr val="lt1"/>
                </a:solidFill>
                <a:latin typeface="Tahoma"/>
                <a:ea typeface="Tahoma"/>
                <a:cs typeface="Tahoma"/>
                <a:sym typeface="Tahoma"/>
              </a:defRPr>
            </a:lvl5pPr>
            <a:lvl6pPr marL="2743200" marR="0" lvl="5"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r" rtl="1">
              <a:lnSpc>
                <a:spcPct val="100000"/>
              </a:lnSpc>
              <a:spcBef>
                <a:spcPts val="500"/>
              </a:spcBef>
              <a:spcAft>
                <a:spcPts val="0"/>
              </a:spcAft>
              <a:buClr>
                <a:srgbClr val="EEEAE2"/>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44"/>
          <p:cNvSpPr txBox="1">
            <a:spLocks noGrp="1"/>
          </p:cNvSpPr>
          <p:nvPr>
            <p:ph type="dt" idx="10"/>
          </p:nvPr>
        </p:nvSpPr>
        <p:spPr>
          <a:xfrm flipH="1">
            <a:off x="9056977" y="6214535"/>
            <a:ext cx="2742486" cy="256032"/>
          </a:xfrm>
          <a:prstGeom prst="rect">
            <a:avLst/>
          </a:prstGeom>
          <a:noFill/>
          <a:ln>
            <a:noFill/>
          </a:ln>
        </p:spPr>
        <p:txBody>
          <a:bodyPr spcFirstLastPara="1" wrap="square" lIns="91425" tIns="45700" rIns="91425" bIns="45700" anchor="b" anchorCtr="0">
            <a:noAutofit/>
          </a:bodyPr>
          <a:lstStyle>
            <a:lvl1pPr marR="0" lvl="0" algn="r" rtl="1">
              <a:lnSpc>
                <a:spcPct val="100000"/>
              </a:lnSpc>
              <a:spcBef>
                <a:spcPts val="0"/>
              </a:spcBef>
              <a:spcAft>
                <a:spcPts val="0"/>
              </a:spcAft>
              <a:buClr>
                <a:srgbClr val="000000"/>
              </a:buClr>
              <a:buSzPts val="1400"/>
              <a:buFont typeface="Arial"/>
              <a:buNone/>
              <a:defRPr sz="1000" b="0" i="0" u="none" strike="noStrike" cap="none">
                <a:solidFill>
                  <a:schemeClr val="dk2"/>
                </a:solidFill>
                <a:latin typeface="Tahoma"/>
                <a:ea typeface="Tahoma"/>
                <a:cs typeface="Tahoma"/>
                <a:sym typeface="Tahoma"/>
              </a:defRPr>
            </a:lvl1pPr>
            <a:lvl2pPr marR="0" lvl="1"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2pPr>
            <a:lvl3pPr marR="0" lvl="2"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3pPr>
            <a:lvl4pPr marR="0" lvl="3"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4pPr>
            <a:lvl5pPr marR="0" lvl="4"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5pPr>
            <a:lvl6pPr marR="0" lvl="5"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6pPr>
            <a:lvl7pPr marR="0" lvl="6"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7pPr>
            <a:lvl8pPr marR="0" lvl="7"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8pPr>
            <a:lvl9pPr marR="0" lvl="8"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44"/>
          <p:cNvSpPr txBox="1">
            <a:spLocks noGrp="1"/>
          </p:cNvSpPr>
          <p:nvPr>
            <p:ph type="ftr" idx="11"/>
          </p:nvPr>
        </p:nvSpPr>
        <p:spPr>
          <a:xfrm flipH="1">
            <a:off x="3489052" y="6214535"/>
            <a:ext cx="5210723" cy="256032"/>
          </a:xfrm>
          <a:prstGeom prst="rect">
            <a:avLst/>
          </a:prstGeom>
          <a:noFill/>
          <a:ln>
            <a:noFill/>
          </a:ln>
        </p:spPr>
        <p:txBody>
          <a:bodyPr spcFirstLastPara="1" wrap="square" lIns="91425" tIns="45700" rIns="91425" bIns="45700" anchor="b" anchorCtr="0">
            <a:noAutofit/>
          </a:bodyPr>
          <a:lstStyle>
            <a:lvl1pPr marR="0" lvl="0" algn="ctr" rtl="1">
              <a:lnSpc>
                <a:spcPct val="100000"/>
              </a:lnSpc>
              <a:spcBef>
                <a:spcPts val="0"/>
              </a:spcBef>
              <a:spcAft>
                <a:spcPts val="0"/>
              </a:spcAft>
              <a:buClr>
                <a:srgbClr val="000000"/>
              </a:buClr>
              <a:buSzPts val="1400"/>
              <a:buFont typeface="Arial"/>
              <a:buNone/>
              <a:defRPr sz="1000" b="0" i="0" u="none" strike="noStrike" cap="none">
                <a:solidFill>
                  <a:schemeClr val="dk2"/>
                </a:solidFill>
                <a:latin typeface="Tahoma"/>
                <a:ea typeface="Tahoma"/>
                <a:cs typeface="Tahoma"/>
                <a:sym typeface="Tahoma"/>
              </a:defRPr>
            </a:lvl1pPr>
            <a:lvl2pPr marR="0" lvl="1"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2pPr>
            <a:lvl3pPr marR="0" lvl="2"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3pPr>
            <a:lvl4pPr marR="0" lvl="3"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4pPr>
            <a:lvl5pPr marR="0" lvl="4"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5pPr>
            <a:lvl6pPr marR="0" lvl="5"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6pPr>
            <a:lvl7pPr marR="0" lvl="6"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7pPr>
            <a:lvl8pPr marR="0" lvl="7"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8pPr>
            <a:lvl9pPr marR="0" lvl="8" algn="r" rtl="1">
              <a:lnSpc>
                <a:spcPct val="100000"/>
              </a:lnSpc>
              <a:spcBef>
                <a:spcPts val="0"/>
              </a:spcBef>
              <a:spcAft>
                <a:spcPts val="0"/>
              </a:spcAft>
              <a:buClr>
                <a:srgbClr val="000000"/>
              </a:buClr>
              <a:buSzPts val="1400"/>
              <a:buFont typeface="Arial"/>
              <a:buNone/>
              <a:defRPr sz="24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44"/>
          <p:cNvSpPr txBox="1">
            <a:spLocks noGrp="1"/>
          </p:cNvSpPr>
          <p:nvPr>
            <p:ph type="sldNum" idx="12"/>
          </p:nvPr>
        </p:nvSpPr>
        <p:spPr>
          <a:xfrm flipH="1">
            <a:off x="380327" y="6214535"/>
            <a:ext cx="1462659" cy="256032"/>
          </a:xfrm>
          <a:prstGeom prst="rect">
            <a:avLst/>
          </a:prstGeom>
          <a:noFill/>
          <a:ln>
            <a:noFill/>
          </a:ln>
        </p:spPr>
        <p:txBody>
          <a:bodyPr spcFirstLastPara="1" wrap="square" lIns="91425" tIns="45700" rIns="91425" bIns="45700" anchor="b" anchorCtr="0">
            <a:noAutofit/>
          </a:bodyPr>
          <a:lstStyle>
            <a:lvl1pPr marL="0" marR="0" lvl="0"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1pPr>
            <a:lvl2pPr marL="0" marR="0" lvl="1"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2pPr>
            <a:lvl3pPr marL="0" marR="0" lvl="2"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3pPr>
            <a:lvl4pPr marL="0" marR="0" lvl="3"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4pPr>
            <a:lvl5pPr marL="0" marR="0" lvl="4"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5pPr>
            <a:lvl6pPr marL="0" marR="0" lvl="5"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6pPr>
            <a:lvl7pPr marL="0" marR="0" lvl="6"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7pPr>
            <a:lvl8pPr marL="0" marR="0" lvl="7"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8pPr>
            <a:lvl9pPr marL="0" marR="0" lvl="8" indent="0" algn="l" rtl="1">
              <a:lnSpc>
                <a:spcPct val="100000"/>
              </a:lnSpc>
              <a:spcBef>
                <a:spcPts val="0"/>
              </a:spcBef>
              <a:spcAft>
                <a:spcPts val="0"/>
              </a:spcAft>
              <a:buClr>
                <a:srgbClr val="000000"/>
              </a:buClr>
              <a:buSzPts val="1000"/>
              <a:buFont typeface="Arial"/>
              <a:buNone/>
              <a:defRPr sz="1000" b="0" i="0" u="none" strike="noStrike" cap="none">
                <a:solidFill>
                  <a:schemeClr val="dk2"/>
                </a:solidFill>
                <a:latin typeface="Tahoma"/>
                <a:ea typeface="Tahoma"/>
                <a:cs typeface="Tahoma"/>
                <a:sym typeface="Tahoma"/>
              </a:defRPr>
            </a:lvl9pPr>
          </a:lstStyle>
          <a:p>
            <a:pPr marL="0" lvl="0" indent="0" algn="l" rtl="1">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GOVFOFeA2A8&amp;t=1s"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_136v9xu4wo237bWQX6IMrvpdiABAuAu/view?usp=sharin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medium.com/groklearning/5-tips-to-embrace-teaching-digital-technologies-remotely-4dca12646854" TargetMode="External"/><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mmfznhCZxgI"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10.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4.png"/><Relationship Id="rId18" Type="http://schemas.openxmlformats.org/officeDocument/2006/relationships/hyperlink" Target="https://drive.google.com/file/d/12OE2agdAuOmmWfULemhiTVh6xSkezbS9/view?usp=sharing" TargetMode="External"/><Relationship Id="rId26" Type="http://schemas.openxmlformats.org/officeDocument/2006/relationships/hyperlink" Target="https://www.starfall.com/h/ltr-classic/" TargetMode="External"/><Relationship Id="rId3" Type="http://schemas.openxmlformats.org/officeDocument/2006/relationships/image" Target="../media/image58.png"/><Relationship Id="rId21"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image" Target="../media/image37.png"/><Relationship Id="rId17" Type="http://schemas.openxmlformats.org/officeDocument/2006/relationships/image" Target="../media/image66.png"/><Relationship Id="rId25" Type="http://schemas.openxmlformats.org/officeDocument/2006/relationships/image" Target="../media/image70.png"/><Relationship Id="rId2" Type="http://schemas.openxmlformats.org/officeDocument/2006/relationships/notesSlide" Target="../notesSlides/notesSlide8.xml"/><Relationship Id="rId16" Type="http://schemas.openxmlformats.org/officeDocument/2006/relationships/hyperlink" Target="https://drive.google.com/file/d/1JSXlkCRVockMtoWPOVCBqV92OUqk1nht/view?usp=sharing" TargetMode="External"/><Relationship Id="rId20" Type="http://schemas.openxmlformats.org/officeDocument/2006/relationships/hyperlink" Target="https://www.poenglishcake.com/" TargetMode="External"/><Relationship Id="rId1" Type="http://schemas.openxmlformats.org/officeDocument/2006/relationships/slideLayout" Target="../slideLayouts/slideLayout14.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hyperlink" Target="https://sites.google.com/view/buildingblocksisrael/websites?authuser=0" TargetMode="External"/><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69.png"/><Relationship Id="rId28" Type="http://schemas.openxmlformats.org/officeDocument/2006/relationships/hyperlink" Target="https://drive.google.com/file/d/1VoNjn915-DhXs-EFkn9AQailWyzaQ2Yl/view?usp=sharing" TargetMode="External"/><Relationship Id="rId10" Type="http://schemas.openxmlformats.org/officeDocument/2006/relationships/image" Target="../media/image63.png"/><Relationship Id="rId19" Type="http://schemas.openxmlformats.org/officeDocument/2006/relationships/image" Target="../media/image67.png"/><Relationship Id="rId4" Type="http://schemas.openxmlformats.org/officeDocument/2006/relationships/hyperlink" Target="https://drive.google.com/folderview?id=179Wpw78OykzDxGqIEtn4q5_hhtGyWw4m" TargetMode="External"/><Relationship Id="rId9" Type="http://schemas.openxmlformats.org/officeDocument/2006/relationships/image" Target="../media/image62.png"/><Relationship Id="rId14" Type="http://schemas.openxmlformats.org/officeDocument/2006/relationships/hyperlink" Target="https://drive.google.com/file/d/1xUydm7K3hgC96lMpkVd5y_wkq6_-dT8E/view?usp=sharing" TargetMode="External"/><Relationship Id="rId22" Type="http://schemas.openxmlformats.org/officeDocument/2006/relationships/hyperlink" Target="http://www.englishclubapp.com/index.php" TargetMode="External"/><Relationship Id="rId27"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youtu.be/FwFbuGBJR_o" TargetMode="External"/><Relationship Id="rId18" Type="http://schemas.openxmlformats.org/officeDocument/2006/relationships/image" Target="../media/image74.png"/><Relationship Id="rId26" Type="http://schemas.openxmlformats.org/officeDocument/2006/relationships/hyperlink" Target="https://www.youtube.com/watch?v=LzfFW4yD-sc" TargetMode="External"/><Relationship Id="rId3" Type="http://schemas.openxmlformats.org/officeDocument/2006/relationships/image" Target="../media/image58.png"/><Relationship Id="rId21" Type="http://schemas.openxmlformats.org/officeDocument/2006/relationships/image" Target="../media/image77.png"/><Relationship Id="rId7" Type="http://schemas.openxmlformats.org/officeDocument/2006/relationships/image" Target="../media/image44.png"/><Relationship Id="rId12" Type="http://schemas.openxmlformats.org/officeDocument/2006/relationships/image" Target="../media/image62.png"/><Relationship Id="rId17" Type="http://schemas.openxmlformats.org/officeDocument/2006/relationships/hyperlink" Target="https://youtu.be/4whkAZoxeAs" TargetMode="External"/><Relationship Id="rId25" Type="http://schemas.openxmlformats.org/officeDocument/2006/relationships/image" Target="../media/image80.png"/><Relationship Id="rId2" Type="http://schemas.openxmlformats.org/officeDocument/2006/relationships/notesSlide" Target="../notesSlides/notesSlide9.xml"/><Relationship Id="rId16" Type="http://schemas.openxmlformats.org/officeDocument/2006/relationships/image" Target="../media/image73.png"/><Relationship Id="rId20" Type="http://schemas.openxmlformats.org/officeDocument/2006/relationships/image" Target="../media/image76.png"/><Relationship Id="rId29" Type="http://schemas.openxmlformats.org/officeDocument/2006/relationships/hyperlink" Target="https://eslvideo.com/quiz.php?id=35260" TargetMode="External"/><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image" Target="../media/image31.png"/><Relationship Id="rId24" Type="http://schemas.openxmlformats.org/officeDocument/2006/relationships/hyperlink" Target="https://youtu.be/JYNjJbOr950" TargetMode="External"/><Relationship Id="rId5" Type="http://schemas.openxmlformats.org/officeDocument/2006/relationships/image" Target="../media/image60.png"/><Relationship Id="rId15" Type="http://schemas.openxmlformats.org/officeDocument/2006/relationships/hyperlink" Target="https://youtu.be/CJ1sIjoTAXs" TargetMode="External"/><Relationship Id="rId23" Type="http://schemas.openxmlformats.org/officeDocument/2006/relationships/image" Target="../media/image79.png"/><Relationship Id="rId28" Type="http://schemas.openxmlformats.org/officeDocument/2006/relationships/image" Target="../media/image63.png"/><Relationship Id="rId10" Type="http://schemas.openxmlformats.org/officeDocument/2006/relationships/slide" Target="slide30.xml"/><Relationship Id="rId19" Type="http://schemas.openxmlformats.org/officeDocument/2006/relationships/image" Target="../media/image75.pn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72.jpeg"/><Relationship Id="rId22" Type="http://schemas.openxmlformats.org/officeDocument/2006/relationships/image" Target="../media/image78.png"/><Relationship Id="rId27" Type="http://schemas.openxmlformats.org/officeDocument/2006/relationships/image" Target="../media/image81.png"/><Relationship Id="rId30" Type="http://schemas.openxmlformats.org/officeDocument/2006/relationships/hyperlink" Target="https://www.eslvideo.com/quiz.php?id=35377"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gm.greatminds.org/kotg-geo/knowledge-for-level-k-geo-land-of-wonder" TargetMode="External"/><Relationship Id="rId13" Type="http://schemas.openxmlformats.org/officeDocument/2006/relationships/image" Target="../media/image89.png"/><Relationship Id="rId18" Type="http://schemas.openxmlformats.org/officeDocument/2006/relationships/hyperlink" Target="https://gm.greatminds.org/kotg-geo/knowledge-for-level-k-geo-ladis-pots?hsLang=en-us" TargetMode="External"/><Relationship Id="rId26" Type="http://schemas.microsoft.com/office/2007/relationships/hdphoto" Target="../media/hdphoto1.wdp"/><Relationship Id="rId3" Type="http://schemas.openxmlformats.org/officeDocument/2006/relationships/image" Target="../media/image82.png"/><Relationship Id="rId21" Type="http://schemas.openxmlformats.org/officeDocument/2006/relationships/image" Target="../media/image93.png"/><Relationship Id="rId7" Type="http://schemas.openxmlformats.org/officeDocument/2006/relationships/image" Target="../media/image86.jpg"/><Relationship Id="rId12" Type="http://schemas.openxmlformats.org/officeDocument/2006/relationships/hyperlink" Target="https://gm.greatminds.org/kotg-geo/knowledge-for-level-k-geo-great-reef?hsLang=en-us" TargetMode="External"/><Relationship Id="rId17" Type="http://schemas.openxmlformats.org/officeDocument/2006/relationships/image" Target="../media/image91.png"/><Relationship Id="rId25" Type="http://schemas.openxmlformats.org/officeDocument/2006/relationships/image" Target="../media/image95.png"/><Relationship Id="rId2" Type="http://schemas.openxmlformats.org/officeDocument/2006/relationships/notesSlide" Target="../notesSlides/notesSlide10.xml"/><Relationship Id="rId16" Type="http://schemas.openxmlformats.org/officeDocument/2006/relationships/hyperlink" Target="https://gm.greatminds.org/kotg-geo/knowledge-for-level-k-geo-is-that-a-cat?hsLang=en-us" TargetMode="External"/><Relationship Id="rId20" Type="http://schemas.openxmlformats.org/officeDocument/2006/relationships/hyperlink" Target="https://gm.greatminds.org/kotg-geo/knowledge-for-level-k-geo-made-of-mud?hsLang=en-us" TargetMode="Externa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24" Type="http://schemas.openxmlformats.org/officeDocument/2006/relationships/hyperlink" Target="https://drive.google.com/file/d/10P_YVBT1iC3lHDuIWB6ozBQh4Q27aELn/view?usp=sharing" TargetMode="External"/><Relationship Id="rId5" Type="http://schemas.openxmlformats.org/officeDocument/2006/relationships/image" Target="../media/image84.png"/><Relationship Id="rId15" Type="http://schemas.openxmlformats.org/officeDocument/2006/relationships/image" Target="../media/image90.png"/><Relationship Id="rId23" Type="http://schemas.openxmlformats.org/officeDocument/2006/relationships/image" Target="../media/image94.png"/><Relationship Id="rId10" Type="http://schemas.openxmlformats.org/officeDocument/2006/relationships/hyperlink" Target="https://greatminds.wistia.com/medias/9r9zegt8ew" TargetMode="External"/><Relationship Id="rId19" Type="http://schemas.openxmlformats.org/officeDocument/2006/relationships/image" Target="../media/image92.png"/><Relationship Id="rId4" Type="http://schemas.openxmlformats.org/officeDocument/2006/relationships/image" Target="../media/image83.jpg"/><Relationship Id="rId9" Type="http://schemas.openxmlformats.org/officeDocument/2006/relationships/image" Target="../media/image87.png"/><Relationship Id="rId14" Type="http://schemas.openxmlformats.org/officeDocument/2006/relationships/hyperlink" Target="https://gm.greatminds.org/kotg-geo/knowledge-for-level-k-geo-hop-around-sydney?hsLang=en-us" TargetMode="External"/><Relationship Id="rId22" Type="http://schemas.openxmlformats.org/officeDocument/2006/relationships/hyperlink" Target="https://www.uniteforliteracy.com/" TargetMode="External"/><Relationship Id="rId27"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07.png"/><Relationship Id="rId26" Type="http://schemas.openxmlformats.org/officeDocument/2006/relationships/image" Target="../media/image111.jpeg"/><Relationship Id="rId3" Type="http://schemas.openxmlformats.org/officeDocument/2006/relationships/notesSlide" Target="../notesSlides/notesSlide11.xml"/><Relationship Id="rId21" Type="http://schemas.openxmlformats.org/officeDocument/2006/relationships/image" Target="../media/image108.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hyperlink" Target="https://youtu.be/jbxrzaoTCZY" TargetMode="External"/><Relationship Id="rId25" Type="http://schemas.openxmlformats.org/officeDocument/2006/relationships/image" Target="../media/image110.png"/><Relationship Id="rId2" Type="http://schemas.openxmlformats.org/officeDocument/2006/relationships/slideLayout" Target="../slideLayouts/slideLayout2.xml"/><Relationship Id="rId16" Type="http://schemas.microsoft.com/office/2007/relationships/hdphoto" Target="../media/hdphoto2.wdp"/><Relationship Id="rId20" Type="http://schemas.openxmlformats.org/officeDocument/2006/relationships/hyperlink" Target="https://drive.google.com/file/d/1ZxDct-pknjVQ8dJf8kdY5RD3PoiA_Ogh/view?usp=sharing" TargetMode="External"/><Relationship Id="rId1" Type="http://schemas.openxmlformats.org/officeDocument/2006/relationships/video" Target="https://www.youtube.com/embed/nNZNo4wFkfg" TargetMode="External"/><Relationship Id="rId6" Type="http://schemas.openxmlformats.org/officeDocument/2006/relationships/image" Target="../media/image98.png"/><Relationship Id="rId11" Type="http://schemas.openxmlformats.org/officeDocument/2006/relationships/image" Target="../media/image103.png"/><Relationship Id="rId24" Type="http://schemas.openxmlformats.org/officeDocument/2006/relationships/hyperlink" Target="https://youtu.be/nNZNo4wFkfg" TargetMode="External"/><Relationship Id="rId5" Type="http://schemas.openxmlformats.org/officeDocument/2006/relationships/image" Target="../media/image97.png"/><Relationship Id="rId15" Type="http://schemas.openxmlformats.org/officeDocument/2006/relationships/image" Target="../media/image106.png"/><Relationship Id="rId23" Type="http://schemas.openxmlformats.org/officeDocument/2006/relationships/image" Target="../media/image109.png"/><Relationship Id="rId10" Type="http://schemas.openxmlformats.org/officeDocument/2006/relationships/image" Target="../media/image102.png"/><Relationship Id="rId19" Type="http://schemas.microsoft.com/office/2007/relationships/hdphoto" Target="../media/hdphoto3.wdp"/><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hyperlink" Target="https://sway.office.com/yK72w0BuMksmxswx?ref=Link" TargetMode="External"/><Relationship Id="rId22" Type="http://schemas.microsoft.com/office/2007/relationships/hdphoto" Target="../media/hdphoto4.wdp"/><Relationship Id="rId27" Type="http://schemas.openxmlformats.org/officeDocument/2006/relationships/image" Target="../media/image112.png"/></Relationships>
</file>

<file path=ppt/slides/_rels/slide25.xml.rels><?xml version="1.0" encoding="UTF-8" standalone="yes"?>
<Relationships xmlns="http://schemas.openxmlformats.org/package/2006/relationships"><Relationship Id="rId3" Type="http://schemas.openxmlformats.org/officeDocument/2006/relationships/hyperlink" Target="https://worksheets.theteacherscorner.net/make-your-own/crossword/" TargetMode="External"/><Relationship Id="rId2" Type="http://schemas.openxmlformats.org/officeDocument/2006/relationships/hyperlink" Target="https://www.mentimeter.com/" TargetMode="External"/><Relationship Id="rId1" Type="http://schemas.openxmlformats.org/officeDocument/2006/relationships/slideLayout" Target="../slideLayouts/slideLayout7.xml"/><Relationship Id="rId6" Type="http://schemas.openxmlformats.org/officeDocument/2006/relationships/hyperlink" Target="https://quizlet.com/" TargetMode="External"/><Relationship Id="rId5" Type="http://schemas.openxmlformats.org/officeDocument/2006/relationships/hyperlink" Target="https://edpuzzle.com/" TargetMode="External"/><Relationship Id="rId4" Type="http://schemas.openxmlformats.org/officeDocument/2006/relationships/hyperlink" Target="https://vizia.co/"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ordwall.net/myactivities" TargetMode="External"/><Relationship Id="rId3" Type="http://schemas.openxmlformats.org/officeDocument/2006/relationships/hyperlink" Target="https://www.crazygames.com/t/build" TargetMode="External"/><Relationship Id="rId7" Type="http://schemas.openxmlformats.org/officeDocument/2006/relationships/hyperlink" Target="http://roomescapemaker.com/v1" TargetMode="External"/><Relationship Id="rId2" Type="http://schemas.openxmlformats.org/officeDocument/2006/relationships/hyperlink" Target="https://www.youtube.com/watch?v=YKULhMUnG8o" TargetMode="External"/><Relationship Id="rId1" Type="http://schemas.openxmlformats.org/officeDocument/2006/relationships/slideLayout" Target="../slideLayouts/slideLayout7.xml"/><Relationship Id="rId6" Type="http://schemas.openxmlformats.org/officeDocument/2006/relationships/hyperlink" Target="https://eslactive.com/interactive/" TargetMode="External"/><Relationship Id="rId5" Type="http://schemas.openxmlformats.org/officeDocument/2006/relationships/hyperlink" Target="https://www.mes-games.com/" TargetMode="External"/><Relationship Id="rId10" Type="http://schemas.openxmlformats.org/officeDocument/2006/relationships/hyperlink" Target="https://www.liveworksheets.com/" TargetMode="External"/><Relationship Id="rId4" Type="http://schemas.openxmlformats.org/officeDocument/2006/relationships/hyperlink" Target="https://larryferlazzo.edublogs.org/2008/04/21/the-best-websites-for-creating-online-learning-games/" TargetMode="External"/><Relationship Id="rId9" Type="http://schemas.openxmlformats.org/officeDocument/2006/relationships/hyperlink" Target="https://games4esl.com/powerpointgame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mitf.masaisrael.org/mod/book/view.php?id=566" TargetMode="External"/><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cdn2.hubspot.net/hubfs/2636713/eBooks/Rosh%20Hashanah/Rosh_Hashanah_e_book.pdf?__hstc=156486692.1259c3bfcadac7fd883f404d180883e0.1597054231333.1597054231333.1599374031725.2&amp;__hssc=156486692.1.1599374031725&amp;__hsfp=415212182" TargetMode="External"/><Relationship Id="rId2" Type="http://schemas.openxmlformats.org/officeDocument/2006/relationships/hyperlink" Target="https://mitf.masaisrael.org/mod/book/view.php?id=347&amp;chapterid=329" TargetMode="Externa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snacknation.com/blog/boost-productivity-meetings-icebreakers-games/" TargetMode="External"/><Relationship Id="rId2" Type="http://schemas.openxmlformats.org/officeDocument/2006/relationships/hyperlink" Target="https://www.youtube.com/watch?v=SZMg5JyL0fc" TargetMode="External"/><Relationship Id="rId1" Type="http://schemas.openxmlformats.org/officeDocument/2006/relationships/slideLayout" Target="../slideLayouts/slideLayout7.xml"/><Relationship Id="rId6" Type="http://schemas.openxmlformats.org/officeDocument/2006/relationships/hyperlink" Target="https://wordwall.net/community?localeId=1036&amp;query=ICE%20BREAKER" TargetMode="External"/><Relationship Id="rId5" Type="http://schemas.openxmlformats.org/officeDocument/2006/relationships/image" Target="../media/image8.jpeg"/><Relationship Id="rId4" Type="http://schemas.openxmlformats.org/officeDocument/2006/relationships/hyperlink" Target="https://www.teachervision.com/teaching-strategies/icebreaker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drive.google.com/file/d/11njpvVP0rV_Mm4WSb9pd58-jgUic7eb3/view" TargetMode="External"/><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image" Target="../media/image10.png"/><Relationship Id="rId21" Type="http://schemas.openxmlformats.org/officeDocument/2006/relationships/image" Target="../media/image26.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slide" Target="slide21.xml"/><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9.png"/><Relationship Id="rId5" Type="http://schemas.openxmlformats.org/officeDocument/2006/relationships/image" Target="../media/image12.gif"/><Relationship Id="rId15" Type="http://schemas.openxmlformats.org/officeDocument/2006/relationships/image" Target="../media/image21.png"/><Relationship Id="rId23"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4.png"/><Relationship Id="rId3" Type="http://schemas.openxmlformats.org/officeDocument/2006/relationships/image" Target="../media/image30.png"/><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hyperlink" Target="https://drive.google.com/file/d/10P_YVBT1iC3lHDuIWB6ozBQh4Q27aELn/view?usp=sharing" TargetMode="External"/><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0.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49.png"/><Relationship Id="rId10" Type="http://schemas.openxmlformats.org/officeDocument/2006/relationships/image" Target="../media/image37.pn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alpha val="0"/>
          </a:schemeClr>
        </a:solidFill>
        <a:effectLst/>
      </p:bgPr>
    </p:bg>
    <p:spTree>
      <p:nvGrpSpPr>
        <p:cNvPr id="1" name="Shape 344"/>
        <p:cNvGrpSpPr/>
        <p:nvPr/>
      </p:nvGrpSpPr>
      <p:grpSpPr>
        <a:xfrm>
          <a:off x="0" y="0"/>
          <a:ext cx="0" cy="0"/>
          <a:chOff x="0" y="0"/>
          <a:chExt cx="0" cy="0"/>
        </a:xfrm>
      </p:grpSpPr>
      <p:sp>
        <p:nvSpPr>
          <p:cNvPr id="345" name="Google Shape;345;p1"/>
          <p:cNvSpPr/>
          <p:nvPr/>
        </p:nvSpPr>
        <p:spPr>
          <a:xfrm>
            <a:off x="313582" y="583125"/>
            <a:ext cx="11436000" cy="473971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799"/>
              <a:buFont typeface="Arial"/>
              <a:buNone/>
            </a:pPr>
            <a:r>
              <a:rPr lang="en-US" sz="72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MITF</a:t>
            </a:r>
            <a:endParaRPr lang="en-US" sz="54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endParaRPr>
          </a:p>
          <a:p>
            <a:pPr algn="ctr"/>
            <a:endParaRPr lang="en-US" sz="48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endParaRPr>
          </a:p>
          <a:p>
            <a:pPr algn="ctr"/>
            <a:r>
              <a:rPr lang="en-US" sz="48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Pedagogical Development Seminar</a:t>
            </a:r>
          </a:p>
          <a:p>
            <a:pPr algn="ctr"/>
            <a:r>
              <a:rPr lang="en-US" sz="48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 </a:t>
            </a:r>
            <a:r>
              <a:rPr lang="en-US" sz="4000" b="1" dirty="0">
                <a:solidFill>
                  <a:schemeClr val="bg1"/>
                </a:solidFill>
                <a:latin typeface="Garamond" panose="02020404030301010803" pitchFamily="18" charset="0"/>
                <a:ea typeface="Times New Roman" panose="02020603050405020304" pitchFamily="18" charset="0"/>
                <a:cs typeface="Times New Roman" panose="02020603050405020304" pitchFamily="18" charset="0"/>
              </a:rPr>
              <a:t>Oranim Academic College of Education</a:t>
            </a:r>
            <a:endParaRPr sz="4000" b="1" i="0" u="none" strike="noStrike" cap="none" dirty="0">
              <a:solidFill>
                <a:schemeClr val="bg1"/>
              </a:solidFill>
              <a:latin typeface="Garamond"/>
              <a:ea typeface="Garamond"/>
              <a:cs typeface="Garamond"/>
              <a:sym typeface="Garamond"/>
            </a:endParaRPr>
          </a:p>
          <a:p>
            <a:pPr marL="0" marR="0" lvl="0" indent="0" algn="ctr" rtl="0">
              <a:lnSpc>
                <a:spcPct val="250000"/>
              </a:lnSpc>
              <a:spcBef>
                <a:spcPts val="0"/>
              </a:spcBef>
              <a:spcAft>
                <a:spcPts val="0"/>
              </a:spcAft>
              <a:buClr>
                <a:srgbClr val="000000"/>
              </a:buClr>
              <a:buSzPts val="2000"/>
              <a:buFont typeface="Arial"/>
              <a:buNone/>
            </a:pPr>
            <a:endParaRPr sz="2000" b="1" i="0" u="none" strike="noStrike" cap="none" dirty="0">
              <a:solidFill>
                <a:srgbClr val="FFFFFF"/>
              </a:solidFill>
              <a:latin typeface="Garamond"/>
              <a:ea typeface="Garamond"/>
              <a:cs typeface="Garamond"/>
              <a:sym typeface="Garamond"/>
            </a:endParaRPr>
          </a:p>
        </p:txBody>
      </p:sp>
      <p:pic>
        <p:nvPicPr>
          <p:cNvPr id="346" name="Google Shape;346;p1"/>
          <p:cNvPicPr preferRelativeResize="0"/>
          <p:nvPr/>
        </p:nvPicPr>
        <p:blipFill rotWithShape="1">
          <a:blip r:embed="rId3">
            <a:alphaModFix/>
          </a:blip>
          <a:srcRect/>
          <a:stretch/>
        </p:blipFill>
        <p:spPr>
          <a:xfrm>
            <a:off x="654461" y="5362657"/>
            <a:ext cx="2131721" cy="912208"/>
          </a:xfrm>
          <a:prstGeom prst="rect">
            <a:avLst/>
          </a:prstGeom>
          <a:noFill/>
          <a:ln>
            <a:noFill/>
          </a:ln>
        </p:spPr>
      </p:pic>
      <p:pic>
        <p:nvPicPr>
          <p:cNvPr id="347" name="Google Shape;347;p1"/>
          <p:cNvPicPr preferRelativeResize="0"/>
          <p:nvPr/>
        </p:nvPicPr>
        <p:blipFill rotWithShape="1">
          <a:blip r:embed="rId4">
            <a:alphaModFix/>
          </a:blip>
          <a:srcRect t="15904" b="7484"/>
          <a:stretch/>
        </p:blipFill>
        <p:spPr>
          <a:xfrm>
            <a:off x="9662344" y="5429222"/>
            <a:ext cx="1976166" cy="84564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p13"/>
          <p:cNvSpPr txBox="1">
            <a:spLocks/>
          </p:cNvSpPr>
          <p:nvPr/>
        </p:nvSpPr>
        <p:spPr>
          <a:xfrm>
            <a:off x="1079871" y="2232597"/>
            <a:ext cx="10859934" cy="1279667"/>
          </a:xfrm>
          <a:prstGeom prst="rect">
            <a:avLst/>
          </a:prstGeom>
        </p:spPr>
        <p:txBody>
          <a:bodyPr spcFirstLastPara="1" wrap="square" lIns="121868" tIns="121868" rIns="121868" bIns="121868"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171">
              <a:spcBef>
                <a:spcPts val="0"/>
              </a:spcBef>
              <a:buClrTx/>
              <a:defRPr/>
            </a:pPr>
            <a:r>
              <a:rPr lang="en-US" sz="5332" b="1" dirty="0">
                <a:effectLst>
                  <a:outerShdw blurRad="38100" dist="38100" dir="2700000" algn="tl">
                    <a:srgbClr val="000000">
                      <a:alpha val="43137"/>
                    </a:srgbClr>
                  </a:outerShdw>
                </a:effectLst>
                <a:latin typeface="Cambria"/>
                <a:ea typeface="Cambria"/>
                <a:cs typeface="Cambria"/>
                <a:sym typeface="Cambria"/>
              </a:rPr>
              <a:t>Can you define virtual teaching?</a:t>
            </a:r>
            <a:endParaRPr lang="en-US" sz="5332" b="1" dirty="0">
              <a:effectLst>
                <a:outerShdw blurRad="38100" dist="38100" dir="2700000" algn="tl">
                  <a:srgbClr val="000000">
                    <a:alpha val="43137"/>
                  </a:srgbClr>
                </a:outerShdw>
              </a:effectLst>
              <a:latin typeface="Cambria"/>
              <a:ea typeface="Cambria"/>
              <a:cs typeface="Cambria"/>
              <a:sym typeface="Cambria"/>
            </a:endParaRPr>
          </a:p>
        </p:txBody>
      </p:sp>
    </p:spTree>
    <p:extLst>
      <p:ext uri="{BB962C8B-B14F-4D97-AF65-F5344CB8AC3E}">
        <p14:creationId xmlns:p14="http://schemas.microsoft.com/office/powerpoint/2010/main" val="1774918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p13"/>
          <p:cNvSpPr txBox="1">
            <a:spLocks/>
          </p:cNvSpPr>
          <p:nvPr/>
        </p:nvSpPr>
        <p:spPr>
          <a:xfrm>
            <a:off x="550463" y="893"/>
            <a:ext cx="11638362" cy="1279667"/>
          </a:xfrm>
          <a:prstGeom prst="rect">
            <a:avLst/>
          </a:prstGeom>
        </p:spPr>
        <p:txBody>
          <a:bodyPr spcFirstLastPara="1" wrap="square" lIns="121868" tIns="121868" rIns="121868" bIns="121868"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171">
              <a:spcBef>
                <a:spcPts val="0"/>
              </a:spcBef>
              <a:buClrTx/>
              <a:defRPr/>
            </a:pPr>
            <a:r>
              <a:rPr lang="en-US" sz="3732" b="1" dirty="0">
                <a:latin typeface="Cambria"/>
                <a:ea typeface="Cambria"/>
                <a:cs typeface="Cambria"/>
                <a:sym typeface="Cambria"/>
              </a:rPr>
              <a:t>Can you think of different types of online teaching?</a:t>
            </a:r>
            <a:endParaRPr lang="en-US" sz="3732" b="1" dirty="0">
              <a:latin typeface="Cambria"/>
              <a:ea typeface="Cambria"/>
              <a:cs typeface="Cambria"/>
              <a:sym typeface="Cambria"/>
            </a:endParaRPr>
          </a:p>
        </p:txBody>
      </p:sp>
      <p:pic>
        <p:nvPicPr>
          <p:cNvPr id="3" name="Picture 2"/>
          <p:cNvPicPr>
            <a:picLocks noChangeAspect="1"/>
          </p:cNvPicPr>
          <p:nvPr/>
        </p:nvPicPr>
        <p:blipFill>
          <a:blip r:embed="rId2"/>
          <a:stretch>
            <a:fillRect/>
          </a:stretch>
        </p:blipFill>
        <p:spPr>
          <a:xfrm>
            <a:off x="4116446" y="3346519"/>
            <a:ext cx="4544912" cy="3015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1671866" y="1076391"/>
            <a:ext cx="9395553" cy="5573848"/>
          </a:xfrm>
          <a:prstGeom prst="rect">
            <a:avLst/>
          </a:prstGeom>
        </p:spPr>
      </p:pic>
    </p:spTree>
    <p:extLst>
      <p:ext uri="{BB962C8B-B14F-4D97-AF65-F5344CB8AC3E}">
        <p14:creationId xmlns:p14="http://schemas.microsoft.com/office/powerpoint/2010/main" val="69216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87451" y="2752397"/>
            <a:ext cx="3269190" cy="1167296"/>
          </a:xfrm>
        </p:spPr>
        <p:txBody>
          <a:bodyPr/>
          <a:lstStyle/>
          <a:p>
            <a:pPr algn="ctr"/>
            <a:r>
              <a:rPr lang="en-US" sz="3199" dirty="0"/>
              <a:t>Synchronous</a:t>
            </a:r>
            <a:br>
              <a:rPr lang="en-US" sz="3199" dirty="0"/>
            </a:br>
            <a:r>
              <a:rPr lang="en-US" sz="2133" dirty="0"/>
              <a:t>i.e. ZOOM</a:t>
            </a:r>
            <a:endParaRPr lang="en-US" sz="2133" dirty="0"/>
          </a:p>
        </p:txBody>
      </p:sp>
      <p:sp>
        <p:nvSpPr>
          <p:cNvPr id="3" name="Title 1"/>
          <p:cNvSpPr txBox="1">
            <a:spLocks/>
          </p:cNvSpPr>
          <p:nvPr/>
        </p:nvSpPr>
        <p:spPr>
          <a:xfrm>
            <a:off x="8038238" y="618351"/>
            <a:ext cx="3167616" cy="1167296"/>
          </a:xfrm>
          <a:prstGeom prst="rect">
            <a:avLst/>
          </a:prstGeom>
          <a:noFill/>
          <a:ln w="38100" cap="flat" cmpd="sng">
            <a:solidFill>
              <a:srgbClr val="535353"/>
            </a:solidFill>
            <a:prstDash val="solid"/>
            <a:round/>
            <a:headEnd type="none" w="sm" len="sm"/>
            <a:tailEnd type="none" w="sm" len="sm"/>
          </a:ln>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US" sz="3199" dirty="0"/>
              <a:t>Asynchronous</a:t>
            </a:r>
            <a:endParaRPr lang="en-US" sz="3199" dirty="0"/>
          </a:p>
        </p:txBody>
      </p:sp>
      <p:sp>
        <p:nvSpPr>
          <p:cNvPr id="4" name="Title 1"/>
          <p:cNvSpPr txBox="1">
            <a:spLocks/>
          </p:cNvSpPr>
          <p:nvPr/>
        </p:nvSpPr>
        <p:spPr>
          <a:xfrm>
            <a:off x="1306366" y="668202"/>
            <a:ext cx="5828186" cy="1167296"/>
          </a:xfrm>
          <a:prstGeom prst="rect">
            <a:avLst/>
          </a:prstGeom>
          <a:noFill/>
          <a:ln w="38100" cap="flat" cmpd="sng">
            <a:solidFill>
              <a:srgbClr val="535353"/>
            </a:solidFill>
            <a:prstDash val="solid"/>
            <a:round/>
            <a:headEnd type="none" w="sm" len="sm"/>
            <a:tailEnd type="none" w="sm" len="sm"/>
          </a:ln>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US" sz="4799" dirty="0"/>
              <a:t>Blended Learning</a:t>
            </a:r>
            <a:endParaRPr lang="en-US" sz="4799" dirty="0"/>
          </a:p>
        </p:txBody>
      </p:sp>
      <p:sp>
        <p:nvSpPr>
          <p:cNvPr id="5" name="Title 1"/>
          <p:cNvSpPr txBox="1">
            <a:spLocks/>
          </p:cNvSpPr>
          <p:nvPr/>
        </p:nvSpPr>
        <p:spPr>
          <a:xfrm>
            <a:off x="8038238" y="5083661"/>
            <a:ext cx="3167616" cy="1167296"/>
          </a:xfrm>
          <a:prstGeom prst="rect">
            <a:avLst/>
          </a:prstGeom>
          <a:noFill/>
          <a:ln w="38100" cap="flat" cmpd="sng">
            <a:solidFill>
              <a:srgbClr val="535353"/>
            </a:solidFill>
            <a:prstDash val="solid"/>
            <a:round/>
            <a:headEnd type="none" w="sm" len="sm"/>
            <a:tailEnd type="none" w="sm" len="sm"/>
          </a:ln>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pPr algn="ctr"/>
            <a:r>
              <a:rPr lang="en-US" sz="3199" dirty="0">
                <a:solidFill>
                  <a:schemeClr val="bg1"/>
                </a:solidFill>
              </a:rPr>
              <a:t>Face-to-Face</a:t>
            </a:r>
          </a:p>
          <a:p>
            <a:pPr algn="ctr"/>
            <a:r>
              <a:rPr lang="en-US" sz="1866" dirty="0">
                <a:solidFill>
                  <a:schemeClr val="bg1"/>
                </a:solidFill>
              </a:rPr>
              <a:t>Conventional </a:t>
            </a:r>
            <a:r>
              <a:rPr lang="en-US" sz="1866" dirty="0" smtClean="0">
                <a:solidFill>
                  <a:schemeClr val="bg1"/>
                </a:solidFill>
              </a:rPr>
              <a:t>Classrooms</a:t>
            </a:r>
            <a:endParaRPr lang="en-US" sz="1866" dirty="0">
              <a:solidFill>
                <a:schemeClr val="bg1"/>
              </a:solidFill>
            </a:endParaRPr>
          </a:p>
        </p:txBody>
      </p:sp>
      <p:sp>
        <p:nvSpPr>
          <p:cNvPr id="6" name="Rectangle 5"/>
          <p:cNvSpPr/>
          <p:nvPr/>
        </p:nvSpPr>
        <p:spPr>
          <a:xfrm>
            <a:off x="819139" y="6518641"/>
            <a:ext cx="9089196" cy="276999"/>
          </a:xfrm>
          <a:prstGeom prst="rect">
            <a:avLst/>
          </a:prstGeom>
        </p:spPr>
        <p:txBody>
          <a:bodyPr wrap="square">
            <a:spAutoFit/>
          </a:bodyPr>
          <a:lstStyle/>
          <a:p>
            <a:r>
              <a:rPr lang="en-US" sz="1200" dirty="0" err="1">
                <a:solidFill>
                  <a:srgbClr val="222222"/>
                </a:solidFill>
                <a:latin typeface="Arial" panose="020B0604020202020204" pitchFamily="34" charset="0"/>
              </a:rPr>
              <a:t>Picciano</a:t>
            </a:r>
            <a:r>
              <a:rPr lang="en-US" sz="1200" dirty="0">
                <a:solidFill>
                  <a:srgbClr val="222222"/>
                </a:solidFill>
                <a:latin typeface="Arial" panose="020B0604020202020204" pitchFamily="34" charset="0"/>
              </a:rPr>
              <a:t>, A. G. (2009). Blending with purpose: The multimodal model. </a:t>
            </a:r>
            <a:r>
              <a:rPr lang="en-US" sz="1200" i="1" dirty="0">
                <a:solidFill>
                  <a:srgbClr val="222222"/>
                </a:solidFill>
                <a:latin typeface="Arial" panose="020B0604020202020204" pitchFamily="34" charset="0"/>
              </a:rPr>
              <a:t>Journal of asynchronous learning networks</a:t>
            </a:r>
            <a:r>
              <a:rPr lang="en-US" sz="1200" dirty="0">
                <a:solidFill>
                  <a:srgbClr val="222222"/>
                </a:solidFill>
                <a:latin typeface="Arial" panose="020B0604020202020204" pitchFamily="34" charset="0"/>
              </a:rPr>
              <a:t>, </a:t>
            </a:r>
            <a:r>
              <a:rPr lang="en-US" sz="1200" i="1" dirty="0">
                <a:solidFill>
                  <a:srgbClr val="222222"/>
                </a:solidFill>
                <a:latin typeface="Arial" panose="020B0604020202020204" pitchFamily="34" charset="0"/>
              </a:rPr>
              <a:t>13</a:t>
            </a:r>
            <a:r>
              <a:rPr lang="en-US" sz="1200" dirty="0">
                <a:solidFill>
                  <a:srgbClr val="222222"/>
                </a:solidFill>
                <a:latin typeface="Arial" panose="020B0604020202020204" pitchFamily="34" charset="0"/>
              </a:rPr>
              <a:t>(1), 7-18.</a:t>
            </a:r>
            <a:endParaRPr lang="en-US" sz="1200" dirty="0"/>
          </a:p>
        </p:txBody>
      </p:sp>
      <p:sp>
        <p:nvSpPr>
          <p:cNvPr id="7" name="Up-Down Arrow 6">
            <a:hlinkClick r:id="rId2"/>
          </p:cNvPr>
          <p:cNvSpPr/>
          <p:nvPr/>
        </p:nvSpPr>
        <p:spPr>
          <a:xfrm>
            <a:off x="9488531" y="1753749"/>
            <a:ext cx="455928" cy="97113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6"/>
          </a:p>
        </p:txBody>
      </p:sp>
      <p:sp>
        <p:nvSpPr>
          <p:cNvPr id="8" name="Up-Down Arrow 7"/>
          <p:cNvSpPr/>
          <p:nvPr/>
        </p:nvSpPr>
        <p:spPr>
          <a:xfrm>
            <a:off x="9488530" y="3949869"/>
            <a:ext cx="455927" cy="110627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6"/>
          </a:p>
        </p:txBody>
      </p:sp>
      <p:sp>
        <p:nvSpPr>
          <p:cNvPr id="9" name="Title 1"/>
          <p:cNvSpPr txBox="1">
            <a:spLocks/>
          </p:cNvSpPr>
          <p:nvPr/>
        </p:nvSpPr>
        <p:spPr>
          <a:xfrm>
            <a:off x="2469206" y="2324552"/>
            <a:ext cx="3269190" cy="1167296"/>
          </a:xfrm>
          <a:prstGeom prst="rect">
            <a:avLst/>
          </a:prstGeom>
          <a:noFill/>
          <a:ln w="38100" cap="flat" cmpd="sng">
            <a:solidFill>
              <a:srgbClr val="535353"/>
            </a:solidFill>
            <a:prstDash val="solid"/>
            <a:round/>
            <a:headEnd type="none" w="sm" len="sm"/>
            <a:tailEnd type="none" w="sm" len="sm"/>
          </a:ln>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US" sz="3199"/>
              <a:t>Synchronous</a:t>
            </a:r>
            <a:endParaRPr lang="en-US" sz="3199" dirty="0"/>
          </a:p>
        </p:txBody>
      </p:sp>
      <p:sp>
        <p:nvSpPr>
          <p:cNvPr id="10" name="Title 1"/>
          <p:cNvSpPr txBox="1">
            <a:spLocks/>
          </p:cNvSpPr>
          <p:nvPr/>
        </p:nvSpPr>
        <p:spPr>
          <a:xfrm>
            <a:off x="2519993" y="3980902"/>
            <a:ext cx="3167616" cy="1167296"/>
          </a:xfrm>
          <a:prstGeom prst="rect">
            <a:avLst/>
          </a:prstGeom>
          <a:noFill/>
          <a:ln w="38100" cap="flat" cmpd="sng">
            <a:solidFill>
              <a:srgbClr val="535353"/>
            </a:solidFill>
            <a:prstDash val="solid"/>
            <a:round/>
            <a:headEnd type="none" w="sm" len="sm"/>
            <a:tailEnd type="none" w="sm" len="sm"/>
          </a:ln>
        </p:spPr>
        <p:txBody>
          <a:bodyPr spcFirstLastPara="1" wrap="square" lIns="121868" tIns="121868" rIns="121868" bIns="12186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chitects Daughter"/>
              <a:buNone/>
              <a:defRPr sz="3600" b="1" i="0" u="none" strike="noStrike" cap="none">
                <a:solidFill>
                  <a:schemeClr val="dk1"/>
                </a:solidFill>
                <a:latin typeface="Architects Daughter"/>
                <a:ea typeface="Architects Daughter"/>
                <a:cs typeface="Architects Daughter"/>
                <a:sym typeface="Architects Daughter"/>
              </a:defRPr>
            </a:lvl1pPr>
            <a:lvl2pPr marR="0" lvl="1"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9pPr>
          </a:lstStyle>
          <a:p>
            <a:r>
              <a:rPr lang="en-US" sz="3199" dirty="0"/>
              <a:t>Asynchronous</a:t>
            </a:r>
            <a:endParaRPr lang="en-US" sz="3199" dirty="0"/>
          </a:p>
        </p:txBody>
      </p:sp>
    </p:spTree>
    <p:extLst>
      <p:ext uri="{BB962C8B-B14F-4D97-AF65-F5344CB8AC3E}">
        <p14:creationId xmlns:p14="http://schemas.microsoft.com/office/powerpoint/2010/main" val="812898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2256" y="5647214"/>
            <a:ext cx="11906569" cy="1651221"/>
          </a:xfrm>
          <a:prstGeom prst="rect">
            <a:avLst/>
          </a:prstGeom>
        </p:spPr>
        <p:txBody>
          <a:bodyPr wrap="square">
            <a:spAutoFit/>
          </a:bodyPr>
          <a:lstStyle/>
          <a:p>
            <a:endParaRPr lang="en-US" sz="2399" dirty="0">
              <a:latin typeface="Georgia" panose="02040502050405020303" pitchFamily="18" charset="0"/>
            </a:endParaRPr>
          </a:p>
          <a:p>
            <a:r>
              <a:rPr lang="en-US" sz="2399" b="1" dirty="0">
                <a:solidFill>
                  <a:schemeClr val="tx1"/>
                </a:solidFill>
                <a:effectLst>
                  <a:outerShdw blurRad="38100" dist="38100" dir="2700000" algn="tl">
                    <a:srgbClr val="000000">
                      <a:alpha val="43137"/>
                    </a:srgbClr>
                  </a:outerShdw>
                </a:effectLst>
              </a:rPr>
              <a:t>Tips for Virtual Lessons:</a:t>
            </a:r>
            <a:r>
              <a:rPr lang="en-US" sz="2399" dirty="0">
                <a:latin typeface="Georgia" panose="02040502050405020303" pitchFamily="18" charset="0"/>
              </a:rPr>
              <a:t> </a:t>
            </a:r>
            <a:r>
              <a:rPr lang="en-US" sz="1466" dirty="0">
                <a:latin typeface="Georgia" panose="02040502050405020303" pitchFamily="18" charset="0"/>
                <a:hlinkClick r:id="rId3"/>
              </a:rPr>
              <a:t>https://</a:t>
            </a:r>
            <a:r>
              <a:rPr lang="en-US" sz="1466" dirty="0">
                <a:latin typeface="Georgia" panose="02040502050405020303" pitchFamily="18" charset="0"/>
                <a:hlinkClick r:id="rId3"/>
              </a:rPr>
              <a:t>drive.google.com/file/d/1_136v9xu4wo237bWQX6IMrvpdiABAuAu/view?usp=sharing</a:t>
            </a:r>
            <a:endParaRPr lang="en-US" sz="1466" dirty="0">
              <a:latin typeface="Georgia" panose="02040502050405020303" pitchFamily="18" charset="0"/>
            </a:endParaRPr>
          </a:p>
          <a:p>
            <a:endParaRPr lang="en-US" sz="1600" dirty="0"/>
          </a:p>
          <a:p>
            <a:r>
              <a:rPr lang="en-US" sz="1866" dirty="0"/>
              <a:t/>
            </a:r>
            <a:br>
              <a:rPr lang="en-US" sz="1866" dirty="0"/>
            </a:br>
            <a:endParaRPr lang="en-US" sz="1866" dirty="0"/>
          </a:p>
        </p:txBody>
      </p:sp>
      <p:sp>
        <p:nvSpPr>
          <p:cNvPr id="4" name="Rectangle 3"/>
          <p:cNvSpPr/>
          <p:nvPr/>
        </p:nvSpPr>
        <p:spPr>
          <a:xfrm>
            <a:off x="2021711" y="1367216"/>
            <a:ext cx="8629285" cy="1076898"/>
          </a:xfrm>
          <a:prstGeom prst="rect">
            <a:avLst/>
          </a:prstGeom>
        </p:spPr>
        <p:txBody>
          <a:bodyPr wrap="none">
            <a:spAutoFit/>
          </a:bodyPr>
          <a:lstStyle/>
          <a:p>
            <a:r>
              <a:rPr lang="en-US" sz="6398" b="1" dirty="0">
                <a:solidFill>
                  <a:schemeClr val="bg1"/>
                </a:solidFill>
                <a:effectLst>
                  <a:outerShdw blurRad="38100" dist="38100" dir="2700000" algn="tl">
                    <a:srgbClr val="000000">
                      <a:alpha val="43137"/>
                    </a:srgbClr>
                  </a:outerShdw>
                </a:effectLst>
                <a:latin typeface="Cambria"/>
                <a:ea typeface="Cambria"/>
                <a:cs typeface="Cambria"/>
              </a:rPr>
              <a:t>Synchronous learning </a:t>
            </a:r>
          </a:p>
        </p:txBody>
      </p:sp>
      <p:sp>
        <p:nvSpPr>
          <p:cNvPr id="2" name="Rectangle 1"/>
          <p:cNvSpPr/>
          <p:nvPr/>
        </p:nvSpPr>
        <p:spPr>
          <a:xfrm>
            <a:off x="318819" y="3577997"/>
            <a:ext cx="10897535" cy="1815305"/>
          </a:xfrm>
          <a:prstGeom prst="rect">
            <a:avLst/>
          </a:prstGeom>
        </p:spPr>
        <p:txBody>
          <a:bodyPr wrap="none">
            <a:spAutoFit/>
          </a:bodyPr>
          <a:lstStyle/>
          <a:p>
            <a:pPr algn="ctr"/>
            <a:r>
              <a:rPr lang="en-US" sz="3732" b="1" dirty="0">
                <a:solidFill>
                  <a:schemeClr val="bg1"/>
                </a:solidFill>
                <a:latin typeface="Georgia" panose="02040502050405020303" pitchFamily="18" charset="0"/>
              </a:rPr>
              <a:t>Synchronous learning </a:t>
            </a:r>
            <a:r>
              <a:rPr lang="en-US" sz="3732" dirty="0">
                <a:solidFill>
                  <a:schemeClr val="bg1"/>
                </a:solidFill>
                <a:latin typeface="Georgia" panose="02040502050405020303" pitchFamily="18" charset="0"/>
              </a:rPr>
              <a:t>occurs </a:t>
            </a:r>
            <a:r>
              <a:rPr lang="en-US" sz="3732" dirty="0">
                <a:solidFill>
                  <a:schemeClr val="bg1"/>
                </a:solidFill>
                <a:latin typeface="Georgia" panose="02040502050405020303" pitchFamily="18" charset="0"/>
              </a:rPr>
              <a:t>in </a:t>
            </a:r>
            <a:r>
              <a:rPr lang="en-US" sz="3732" dirty="0">
                <a:solidFill>
                  <a:schemeClr val="bg1"/>
                </a:solidFill>
                <a:latin typeface="Georgia" panose="02040502050405020303" pitchFamily="18" charset="0"/>
              </a:rPr>
              <a:t>real-time</a:t>
            </a:r>
            <a:r>
              <a:rPr lang="en-US" sz="3732" dirty="0">
                <a:solidFill>
                  <a:schemeClr val="bg1"/>
                </a:solidFill>
                <a:latin typeface="Georgia" panose="02040502050405020303" pitchFamily="18" charset="0"/>
              </a:rPr>
              <a:t>.</a:t>
            </a:r>
          </a:p>
          <a:p>
            <a:pPr algn="ctr"/>
            <a:r>
              <a:rPr lang="en-US" sz="3732" dirty="0">
                <a:solidFill>
                  <a:schemeClr val="bg1"/>
                </a:solidFill>
                <a:latin typeface="Georgia" panose="02040502050405020303" pitchFamily="18" charset="0"/>
              </a:rPr>
              <a:t> </a:t>
            </a:r>
            <a:endParaRPr lang="en-US" sz="3732" dirty="0">
              <a:solidFill>
                <a:schemeClr val="bg1"/>
              </a:solidFill>
              <a:latin typeface="Georgia" panose="02040502050405020303" pitchFamily="18" charset="0"/>
            </a:endParaRPr>
          </a:p>
          <a:p>
            <a:pPr algn="ctr"/>
            <a:r>
              <a:rPr lang="en-US" sz="3732" dirty="0">
                <a:solidFill>
                  <a:schemeClr val="bg1"/>
                </a:solidFill>
                <a:latin typeface="Georgia" panose="02040502050405020303" pitchFamily="18" charset="0"/>
              </a:rPr>
              <a:t>This type of learning can be virtual or face-to-face.</a:t>
            </a:r>
            <a:r>
              <a:rPr lang="en-US" sz="3732" dirty="0">
                <a:solidFill>
                  <a:schemeClr val="bg1"/>
                </a:solidFill>
                <a:latin typeface="Georgia" panose="02040502050405020303" pitchFamily="18" charset="0"/>
              </a:rPr>
              <a:t> </a:t>
            </a:r>
            <a:endParaRPr lang="en-US" sz="6398" dirty="0">
              <a:solidFill>
                <a:schemeClr val="bg1"/>
              </a:solidFill>
            </a:endParaRPr>
          </a:p>
        </p:txBody>
      </p:sp>
    </p:spTree>
    <p:extLst>
      <p:ext uri="{BB962C8B-B14F-4D97-AF65-F5344CB8AC3E}">
        <p14:creationId xmlns:p14="http://schemas.microsoft.com/office/powerpoint/2010/main" val="1207754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534" y="3572641"/>
            <a:ext cx="11448790" cy="1323054"/>
          </a:xfrm>
          <a:prstGeom prst="rect">
            <a:avLst/>
          </a:prstGeom>
        </p:spPr>
        <p:txBody>
          <a:bodyPr wrap="square">
            <a:spAutoFit/>
          </a:bodyPr>
          <a:lstStyle/>
          <a:p>
            <a:pPr>
              <a:lnSpc>
                <a:spcPct val="150000"/>
              </a:lnSpc>
            </a:pPr>
            <a:r>
              <a:rPr lang="en-US" sz="2666" dirty="0"/>
              <a:t/>
            </a:r>
            <a:br>
              <a:rPr lang="en-US" sz="2666" dirty="0"/>
            </a:br>
            <a:endParaRPr lang="en-US" sz="2666" dirty="0"/>
          </a:p>
        </p:txBody>
      </p:sp>
      <p:sp>
        <p:nvSpPr>
          <p:cNvPr id="3" name="Rectangle 2"/>
          <p:cNvSpPr/>
          <p:nvPr/>
        </p:nvSpPr>
        <p:spPr>
          <a:xfrm>
            <a:off x="2206556" y="851751"/>
            <a:ext cx="8372805" cy="994888"/>
          </a:xfrm>
          <a:prstGeom prst="rect">
            <a:avLst/>
          </a:prstGeom>
        </p:spPr>
        <p:txBody>
          <a:bodyPr wrap="none">
            <a:spAutoFit/>
          </a:bodyPr>
          <a:lstStyle/>
          <a:p>
            <a:r>
              <a:rPr lang="en-US" sz="5865" b="1" dirty="0">
                <a:solidFill>
                  <a:schemeClr val="bg1"/>
                </a:solidFill>
                <a:effectLst>
                  <a:outerShdw blurRad="38100" dist="38100" dir="2700000" algn="tl">
                    <a:srgbClr val="000000">
                      <a:alpha val="43137"/>
                    </a:srgbClr>
                  </a:outerShdw>
                </a:effectLst>
                <a:latin typeface="Cambria"/>
                <a:ea typeface="Cambria"/>
                <a:cs typeface="Cambria"/>
              </a:rPr>
              <a:t>Asynchronous learning </a:t>
            </a:r>
          </a:p>
        </p:txBody>
      </p:sp>
      <p:sp>
        <p:nvSpPr>
          <p:cNvPr id="4" name="Rectangle 3"/>
          <p:cNvSpPr/>
          <p:nvPr/>
        </p:nvSpPr>
        <p:spPr>
          <a:xfrm>
            <a:off x="974681" y="3008148"/>
            <a:ext cx="11864220" cy="727828"/>
          </a:xfrm>
          <a:prstGeom prst="rect">
            <a:avLst/>
          </a:prstGeom>
        </p:spPr>
        <p:txBody>
          <a:bodyPr wrap="square">
            <a:spAutoFit/>
          </a:bodyPr>
          <a:lstStyle/>
          <a:p>
            <a:pPr lvl="0">
              <a:lnSpc>
                <a:spcPct val="250000"/>
              </a:lnSpc>
            </a:pPr>
            <a:r>
              <a:rPr lang="en-US" sz="2000" b="1" dirty="0">
                <a:solidFill>
                  <a:schemeClr val="bg1"/>
                </a:solidFill>
              </a:rPr>
              <a:t>Asynchronous</a:t>
            </a:r>
            <a:r>
              <a:rPr lang="en-US" sz="2000" dirty="0">
                <a:solidFill>
                  <a:schemeClr val="bg1"/>
                </a:solidFill>
              </a:rPr>
              <a:t> </a:t>
            </a:r>
            <a:r>
              <a:rPr lang="en-US" sz="2000" b="1" dirty="0">
                <a:solidFill>
                  <a:schemeClr val="bg1"/>
                </a:solidFill>
              </a:rPr>
              <a:t>learning</a:t>
            </a:r>
            <a:r>
              <a:rPr lang="en-US" sz="2000" dirty="0">
                <a:solidFill>
                  <a:schemeClr val="bg1"/>
                </a:solidFill>
              </a:rPr>
              <a:t> occurs through online channels without real-time interaction. </a:t>
            </a:r>
          </a:p>
        </p:txBody>
      </p:sp>
      <p:sp>
        <p:nvSpPr>
          <p:cNvPr id="5" name="TextBox 4"/>
          <p:cNvSpPr txBox="1"/>
          <p:nvPr/>
        </p:nvSpPr>
        <p:spPr>
          <a:xfrm>
            <a:off x="3094159" y="4963386"/>
            <a:ext cx="7262220" cy="584647"/>
          </a:xfrm>
          <a:prstGeom prst="rect">
            <a:avLst/>
          </a:prstGeom>
          <a:noFill/>
        </p:spPr>
        <p:txBody>
          <a:bodyPr wrap="square" rtlCol="0">
            <a:spAutoFit/>
          </a:bodyPr>
          <a:lstStyle/>
          <a:p>
            <a:r>
              <a:rPr lang="en-US" sz="3199" dirty="0"/>
              <a:t>Can you think of some examples?</a:t>
            </a:r>
            <a:endParaRPr lang="en-US" sz="3199" dirty="0"/>
          </a:p>
        </p:txBody>
      </p:sp>
    </p:spTree>
    <p:extLst>
      <p:ext uri="{BB962C8B-B14F-4D97-AF65-F5344CB8AC3E}">
        <p14:creationId xmlns:p14="http://schemas.microsoft.com/office/powerpoint/2010/main" val="406097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8477" y="1679539"/>
            <a:ext cx="9691466" cy="3967141"/>
          </a:xfrm>
          <a:prstGeom prst="rect">
            <a:avLst/>
          </a:prstGeom>
        </p:spPr>
      </p:pic>
      <p:sp>
        <p:nvSpPr>
          <p:cNvPr id="3" name="Rectangle 2"/>
          <p:cNvSpPr/>
          <p:nvPr/>
        </p:nvSpPr>
        <p:spPr>
          <a:xfrm>
            <a:off x="690195" y="6349558"/>
            <a:ext cx="10279748" cy="307777"/>
          </a:xfrm>
          <a:prstGeom prst="rect">
            <a:avLst/>
          </a:prstGeom>
        </p:spPr>
        <p:txBody>
          <a:bodyPr wrap="square">
            <a:spAutoFit/>
          </a:bodyPr>
          <a:lstStyle/>
          <a:p>
            <a:r>
              <a:rPr lang="en-US" dirty="0" err="1">
                <a:solidFill>
                  <a:srgbClr val="222222"/>
                </a:solidFill>
                <a:latin typeface="Arial" panose="020B0604020202020204" pitchFamily="34" charset="0"/>
              </a:rPr>
              <a:t>Picciano</a:t>
            </a:r>
            <a:r>
              <a:rPr lang="en-US" dirty="0">
                <a:solidFill>
                  <a:srgbClr val="222222"/>
                </a:solidFill>
                <a:latin typeface="Arial" panose="020B0604020202020204" pitchFamily="34" charset="0"/>
              </a:rPr>
              <a:t>, A. G. (2009). Blending with purpose: The multimodal model. </a:t>
            </a:r>
            <a:r>
              <a:rPr lang="en-US" i="1" dirty="0">
                <a:solidFill>
                  <a:srgbClr val="222222"/>
                </a:solidFill>
                <a:latin typeface="Arial" panose="020B0604020202020204" pitchFamily="34" charset="0"/>
              </a:rPr>
              <a:t>Journal of asynchronous learning networks</a:t>
            </a:r>
            <a:r>
              <a:rPr lang="en-US" dirty="0">
                <a:solidFill>
                  <a:srgbClr val="222222"/>
                </a:solidFill>
                <a:latin typeface="Arial" panose="020B0604020202020204" pitchFamily="34" charset="0"/>
              </a:rPr>
              <a:t>, </a:t>
            </a:r>
            <a:r>
              <a:rPr lang="en-US" i="1" dirty="0">
                <a:solidFill>
                  <a:srgbClr val="222222"/>
                </a:solidFill>
                <a:latin typeface="Arial" panose="020B0604020202020204" pitchFamily="34" charset="0"/>
              </a:rPr>
              <a:t>13</a:t>
            </a:r>
            <a:r>
              <a:rPr lang="en-US" dirty="0">
                <a:solidFill>
                  <a:srgbClr val="222222"/>
                </a:solidFill>
                <a:latin typeface="Arial" panose="020B0604020202020204" pitchFamily="34" charset="0"/>
              </a:rPr>
              <a:t>(1), 7-18.</a:t>
            </a:r>
            <a:endParaRPr lang="en-US" dirty="0"/>
          </a:p>
        </p:txBody>
      </p:sp>
      <p:sp>
        <p:nvSpPr>
          <p:cNvPr id="4" name="Rectangle 3"/>
          <p:cNvSpPr/>
          <p:nvPr/>
        </p:nvSpPr>
        <p:spPr>
          <a:xfrm>
            <a:off x="3178492" y="379206"/>
            <a:ext cx="6486071" cy="994888"/>
          </a:xfrm>
          <a:prstGeom prst="rect">
            <a:avLst/>
          </a:prstGeom>
        </p:spPr>
        <p:txBody>
          <a:bodyPr wrap="none">
            <a:spAutoFit/>
          </a:bodyPr>
          <a:lstStyle/>
          <a:p>
            <a:r>
              <a:rPr lang="en-US" sz="5865" b="1" dirty="0">
                <a:solidFill>
                  <a:schemeClr val="tx1"/>
                </a:solidFill>
                <a:effectLst>
                  <a:outerShdw blurRad="38100" dist="38100" dir="2700000" algn="tl">
                    <a:srgbClr val="000000">
                      <a:alpha val="43137"/>
                    </a:srgbClr>
                  </a:outerShdw>
                </a:effectLst>
                <a:latin typeface="Cambria"/>
                <a:ea typeface="Cambria"/>
                <a:cs typeface="Cambria"/>
              </a:rPr>
              <a:t>Blended Learning </a:t>
            </a:r>
            <a:endParaRPr lang="en-US" sz="5865" b="1" dirty="0">
              <a:solidFill>
                <a:schemeClr val="tx1"/>
              </a:solidFill>
              <a:effectLst>
                <a:outerShdw blurRad="38100" dist="38100" dir="2700000" algn="tl">
                  <a:srgbClr val="000000">
                    <a:alpha val="43137"/>
                  </a:srgbClr>
                </a:outerShdw>
              </a:effectLst>
              <a:latin typeface="Cambria"/>
              <a:ea typeface="Cambria"/>
              <a:cs typeface="Cambria"/>
            </a:endParaRPr>
          </a:p>
        </p:txBody>
      </p:sp>
      <p:sp>
        <p:nvSpPr>
          <p:cNvPr id="5" name="AutoShape 2" descr="blob:https://web.whatsapp.com/441bce26-9a78-4eec-b26e-4c827ae0ed59"/>
          <p:cNvSpPr>
            <a:spLocks noChangeAspect="1" noChangeArrowheads="1"/>
          </p:cNvSpPr>
          <p:nvPr/>
        </p:nvSpPr>
        <p:spPr bwMode="auto">
          <a:xfrm>
            <a:off x="207379" y="-191673"/>
            <a:ext cx="406294" cy="4062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en-US" sz="1866"/>
          </a:p>
        </p:txBody>
      </p:sp>
    </p:spTree>
    <p:extLst>
      <p:ext uri="{BB962C8B-B14F-4D97-AF65-F5344CB8AC3E}">
        <p14:creationId xmlns:p14="http://schemas.microsoft.com/office/powerpoint/2010/main" val="4111366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p13"/>
          <p:cNvSpPr txBox="1">
            <a:spLocks/>
          </p:cNvSpPr>
          <p:nvPr/>
        </p:nvSpPr>
        <p:spPr>
          <a:xfrm>
            <a:off x="664588" y="548341"/>
            <a:ext cx="11166538" cy="1279667"/>
          </a:xfrm>
          <a:prstGeom prst="rect">
            <a:avLst/>
          </a:prstGeom>
        </p:spPr>
        <p:txBody>
          <a:bodyPr spcFirstLastPara="1" wrap="square" lIns="121868" tIns="121868" rIns="121868" bIns="121868"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171">
              <a:spcBef>
                <a:spcPts val="0"/>
              </a:spcBef>
              <a:buClrTx/>
              <a:defRPr/>
            </a:pPr>
            <a:r>
              <a:rPr lang="en-US" sz="2666" b="1" dirty="0">
                <a:latin typeface="Cambria"/>
                <a:ea typeface="Cambria"/>
                <a:cs typeface="Cambria"/>
                <a:sym typeface="Cambria"/>
              </a:rPr>
              <a:t>Can you think of </a:t>
            </a:r>
            <a:r>
              <a:rPr lang="en-US" sz="2666" b="1" dirty="0">
                <a:latin typeface="Cambria"/>
                <a:ea typeface="Cambria"/>
                <a:cs typeface="Cambria"/>
                <a:sym typeface="Cambria"/>
              </a:rPr>
              <a:t> </a:t>
            </a:r>
            <a:r>
              <a:rPr lang="en-US" sz="2666" b="1" dirty="0">
                <a:latin typeface="Cambria"/>
                <a:ea typeface="Cambria"/>
                <a:cs typeface="Cambria"/>
                <a:sym typeface="Cambria"/>
              </a:rPr>
              <a:t>advantages and disadvantages of virtual teaching?</a:t>
            </a:r>
            <a:endParaRPr lang="en-US" sz="2666" b="1" dirty="0">
              <a:latin typeface="Cambria"/>
              <a:ea typeface="Cambria"/>
              <a:cs typeface="Cambria"/>
              <a:sym typeface="Cambria"/>
            </a:endParaRPr>
          </a:p>
        </p:txBody>
      </p:sp>
      <p:pic>
        <p:nvPicPr>
          <p:cNvPr id="3" name="Picture 2"/>
          <p:cNvPicPr>
            <a:picLocks noChangeAspect="1"/>
          </p:cNvPicPr>
          <p:nvPr/>
        </p:nvPicPr>
        <p:blipFill rotWithShape="1">
          <a:blip r:embed="rId2"/>
          <a:srcRect t="21387" b="14807"/>
          <a:stretch/>
        </p:blipFill>
        <p:spPr>
          <a:xfrm>
            <a:off x="3097513" y="2143050"/>
            <a:ext cx="5490920" cy="3970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050112" y="6371377"/>
            <a:ext cx="9654075" cy="276999"/>
          </a:xfrm>
          <a:prstGeom prst="rect">
            <a:avLst/>
          </a:prstGeom>
          <a:noFill/>
        </p:spPr>
        <p:txBody>
          <a:bodyPr wrap="square" rtlCol="0">
            <a:spAutoFit/>
          </a:bodyPr>
          <a:lstStyle/>
          <a:p>
            <a:r>
              <a:rPr lang="en-US" sz="1200" dirty="0"/>
              <a:t>Picture retrieved from: </a:t>
            </a:r>
            <a:r>
              <a:rPr lang="en-US" sz="1200" dirty="0">
                <a:hlinkClick r:id="rId3"/>
              </a:rPr>
              <a:t>https://medium.com/groklearning/5-tips-to-embrace-teaching-digital-technologies-remotely-4dca12646854</a:t>
            </a:r>
            <a:endParaRPr lang="en-US" sz="1200" dirty="0"/>
          </a:p>
        </p:txBody>
      </p:sp>
    </p:spTree>
    <p:extLst>
      <p:ext uri="{BB962C8B-B14F-4D97-AF65-F5344CB8AC3E}">
        <p14:creationId xmlns:p14="http://schemas.microsoft.com/office/powerpoint/2010/main" val="3534946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p13"/>
          <p:cNvSpPr txBox="1">
            <a:spLocks/>
          </p:cNvSpPr>
          <p:nvPr/>
        </p:nvSpPr>
        <p:spPr>
          <a:xfrm>
            <a:off x="1066362" y="2032777"/>
            <a:ext cx="10859934" cy="1279667"/>
          </a:xfrm>
          <a:prstGeom prst="rect">
            <a:avLst/>
          </a:prstGeom>
        </p:spPr>
        <p:txBody>
          <a:bodyPr spcFirstLastPara="1" wrap="square" lIns="121868" tIns="121868" rIns="121868" bIns="121868"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171">
              <a:spcBef>
                <a:spcPts val="0"/>
              </a:spcBef>
              <a:buClrTx/>
              <a:defRPr/>
            </a:pPr>
            <a:r>
              <a:rPr lang="en-US" sz="5332" b="1" dirty="0">
                <a:solidFill>
                  <a:schemeClr val="bg1"/>
                </a:solidFill>
                <a:latin typeface="Cambria"/>
                <a:ea typeface="Cambria"/>
                <a:cs typeface="Cambria"/>
                <a:sym typeface="Cambria"/>
              </a:rPr>
              <a:t>Blended Learning and Teaching</a:t>
            </a:r>
            <a:endParaRPr lang="en-US" sz="5332" b="1" dirty="0">
              <a:solidFill>
                <a:schemeClr val="bg1"/>
              </a:solidFill>
              <a:latin typeface="Cambria"/>
              <a:ea typeface="Cambria"/>
              <a:cs typeface="Cambria"/>
              <a:sym typeface="Cambria"/>
            </a:endParaRPr>
          </a:p>
        </p:txBody>
      </p:sp>
      <p:sp>
        <p:nvSpPr>
          <p:cNvPr id="4" name="Rectangle 3"/>
          <p:cNvSpPr/>
          <p:nvPr/>
        </p:nvSpPr>
        <p:spPr>
          <a:xfrm>
            <a:off x="3660046" y="5612048"/>
            <a:ext cx="7824666" cy="338554"/>
          </a:xfrm>
          <a:prstGeom prst="rect">
            <a:avLst/>
          </a:prstGeom>
        </p:spPr>
        <p:txBody>
          <a:bodyPr wrap="square">
            <a:spAutoFit/>
          </a:bodyPr>
          <a:lstStyle/>
          <a:p>
            <a:r>
              <a:rPr lang="en-US" sz="1600" dirty="0">
                <a:hlinkClick r:id="rId2"/>
              </a:rPr>
              <a:t>https://www.youtube.com/watch?v=mmfznhCZxgI</a:t>
            </a:r>
            <a:endParaRPr lang="en-US" sz="1600" dirty="0"/>
          </a:p>
        </p:txBody>
      </p:sp>
      <p:sp>
        <p:nvSpPr>
          <p:cNvPr id="5" name="Rectangle 4"/>
          <p:cNvSpPr/>
          <p:nvPr/>
        </p:nvSpPr>
        <p:spPr>
          <a:xfrm>
            <a:off x="2779279" y="4889447"/>
            <a:ext cx="7229779" cy="379463"/>
          </a:xfrm>
          <a:prstGeom prst="rect">
            <a:avLst/>
          </a:prstGeom>
        </p:spPr>
        <p:txBody>
          <a:bodyPr wrap="square">
            <a:spAutoFit/>
          </a:bodyPr>
          <a:lstStyle/>
          <a:p>
            <a:r>
              <a:rPr lang="en-US" sz="1866" dirty="0">
                <a:latin typeface="Roboto" panose="02000000000000000000" pitchFamily="2" charset="0"/>
              </a:rPr>
              <a:t>ASB Virtual Learning - We are ready</a:t>
            </a:r>
            <a:r>
              <a:rPr lang="en-US" sz="1866" dirty="0">
                <a:latin typeface="Roboto" panose="02000000000000000000" pitchFamily="2" charset="0"/>
              </a:rPr>
              <a:t>. American School of Bombay</a:t>
            </a:r>
            <a:endParaRPr lang="en-US" sz="1866" dirty="0">
              <a:latin typeface="Roboto" panose="02000000000000000000" pitchFamily="2" charset="0"/>
            </a:endParaRPr>
          </a:p>
        </p:txBody>
      </p:sp>
    </p:spTree>
    <p:extLst>
      <p:ext uri="{BB962C8B-B14F-4D97-AF65-F5344CB8AC3E}">
        <p14:creationId xmlns:p14="http://schemas.microsoft.com/office/powerpoint/2010/main" val="3222749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6130" y="180114"/>
            <a:ext cx="7923964" cy="830868"/>
          </a:xfrm>
          <a:prstGeom prst="rect">
            <a:avLst/>
          </a:prstGeom>
        </p:spPr>
        <p:txBody>
          <a:bodyPr wrap="none">
            <a:spAutoFit/>
          </a:bodyPr>
          <a:lstStyle/>
          <a:p>
            <a:pPr algn="ctr" defTabSz="1218895">
              <a:defRPr/>
            </a:pPr>
            <a:r>
              <a:rPr lang="en-US" sz="4799" b="1" dirty="0">
                <a:solidFill>
                  <a:prstClr val="black"/>
                </a:solidFill>
                <a:effectLst>
                  <a:outerShdw blurRad="38100" dist="38100" dir="2700000" algn="tl">
                    <a:srgbClr val="000000">
                      <a:alpha val="43137"/>
                    </a:srgbClr>
                  </a:outerShdw>
                </a:effectLst>
                <a:latin typeface="Cambria"/>
                <a:ea typeface="Cambria"/>
                <a:cs typeface="Cambria"/>
              </a:rPr>
              <a:t>Blended Teaching Planning</a:t>
            </a:r>
          </a:p>
        </p:txBody>
      </p:sp>
      <p:sp>
        <p:nvSpPr>
          <p:cNvPr id="6" name="TextBox 5"/>
          <p:cNvSpPr txBox="1"/>
          <p:nvPr/>
        </p:nvSpPr>
        <p:spPr>
          <a:xfrm>
            <a:off x="189740" y="3217015"/>
            <a:ext cx="12076744" cy="1938416"/>
          </a:xfrm>
          <a:prstGeom prst="rect">
            <a:avLst/>
          </a:prstGeom>
          <a:noFill/>
        </p:spPr>
        <p:txBody>
          <a:bodyPr wrap="square" rtlCol="0">
            <a:spAutoFit/>
          </a:bodyPr>
          <a:lstStyle/>
          <a:p>
            <a:pPr defTabSz="1218895">
              <a:lnSpc>
                <a:spcPct val="150000"/>
              </a:lnSpc>
              <a:defRPr/>
            </a:pPr>
            <a:r>
              <a:rPr lang="en-US" sz="2666" b="1" dirty="0"/>
              <a:t>Efficient Planning is one of the key for success.</a:t>
            </a:r>
          </a:p>
          <a:p>
            <a:pPr defTabSz="1218895">
              <a:lnSpc>
                <a:spcPct val="150000"/>
              </a:lnSpc>
              <a:defRPr/>
            </a:pPr>
            <a:r>
              <a:rPr lang="en-US" sz="2666" b="1" dirty="0"/>
              <a:t>Find ways to connect with your students giving meaningful feedback.</a:t>
            </a:r>
          </a:p>
          <a:p>
            <a:pPr defTabSz="1218895">
              <a:lnSpc>
                <a:spcPct val="150000"/>
              </a:lnSpc>
              <a:defRPr/>
            </a:pPr>
            <a:r>
              <a:rPr lang="en-US" sz="2666" b="1" dirty="0"/>
              <a:t> </a:t>
            </a:r>
          </a:p>
        </p:txBody>
      </p:sp>
      <p:sp>
        <p:nvSpPr>
          <p:cNvPr id="4" name="Action Button: Return 3">
            <a:hlinkClick r:id="rId2" action="ppaction://hlinksldjump" highlightClick="1"/>
          </p:cNvPr>
          <p:cNvSpPr/>
          <p:nvPr/>
        </p:nvSpPr>
        <p:spPr>
          <a:xfrm>
            <a:off x="11114112" y="6239475"/>
            <a:ext cx="668419" cy="4413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defRPr/>
            </a:pPr>
            <a:endParaRPr lang="en-US" sz="1866">
              <a:solidFill>
                <a:prstClr val="white"/>
              </a:solidFill>
              <a:latin typeface="Arial"/>
            </a:endParaRPr>
          </a:p>
        </p:txBody>
      </p:sp>
      <p:pic>
        <p:nvPicPr>
          <p:cNvPr id="7" name="Picture 2" descr="https://logos.textgiraffe.com/logos/logo-name/18789148-designstyle-balance-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97" y="5898711"/>
            <a:ext cx="1437594" cy="9583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77351" y="1895102"/>
            <a:ext cx="3267241" cy="953851"/>
          </a:xfrm>
          <a:prstGeom prst="rect">
            <a:avLst/>
          </a:prstGeom>
        </p:spPr>
        <p:txBody>
          <a:bodyPr wrap="none">
            <a:spAutoFit/>
          </a:bodyPr>
          <a:lstStyle/>
          <a:p>
            <a:pPr lvl="0">
              <a:lnSpc>
                <a:spcPct val="150000"/>
              </a:lnSpc>
              <a:defRPr/>
            </a:pPr>
            <a:r>
              <a:rPr lang="en-US" sz="3732" b="1" dirty="0"/>
              <a:t>Less is more!</a:t>
            </a:r>
          </a:p>
        </p:txBody>
      </p:sp>
    </p:spTree>
    <p:extLst>
      <p:ext uri="{BB962C8B-B14F-4D97-AF65-F5344CB8AC3E}">
        <p14:creationId xmlns:p14="http://schemas.microsoft.com/office/powerpoint/2010/main" val="3632007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2979575" y="687899"/>
            <a:ext cx="7245937" cy="1154377"/>
          </a:xfrm>
          <a:prstGeom prst="rect">
            <a:avLst/>
          </a:prstGeom>
          <a:solidFill>
            <a:srgbClr val="777777"/>
          </a:solidFill>
          <a:ln>
            <a:noFill/>
          </a:ln>
        </p:spPr>
        <p:txBody>
          <a:bodyPr spcFirstLastPara="1" vert="horz" wrap="square" lIns="91402" tIns="45688" rIns="91402" bIns="45688" rtlCol="0" anchor="ctr" anchorCtr="0">
            <a:noAutofit/>
          </a:bodyPr>
          <a:lstStyle/>
          <a:p>
            <a:pPr rtl="0">
              <a:buSzPts val="3600"/>
            </a:pPr>
            <a:r>
              <a:rPr lang="en-US" dirty="0">
                <a:solidFill>
                  <a:schemeClr val="bg1"/>
                </a:solidFill>
                <a:effectLst>
                  <a:outerShdw blurRad="38100" dist="38100" dir="2700000" algn="tl">
                    <a:srgbClr val="000000">
                      <a:alpha val="43137"/>
                    </a:srgbClr>
                  </a:outerShdw>
                </a:effectLst>
              </a:rPr>
              <a:t>ASSESSMENT? HOW?</a:t>
            </a:r>
            <a:endParaRPr dirty="0">
              <a:solidFill>
                <a:schemeClr val="bg1"/>
              </a:solidFill>
              <a:effectLst>
                <a:outerShdw blurRad="38100" dist="38100" dir="2700000" algn="tl">
                  <a:srgbClr val="000000">
                    <a:alpha val="43137"/>
                  </a:srgbClr>
                </a:outerShdw>
              </a:effectLst>
            </a:endParaRPr>
          </a:p>
        </p:txBody>
      </p:sp>
      <p:sp>
        <p:nvSpPr>
          <p:cNvPr id="264" name="Google Shape;264;p31"/>
          <p:cNvSpPr/>
          <p:nvPr/>
        </p:nvSpPr>
        <p:spPr>
          <a:xfrm>
            <a:off x="674593" y="1842276"/>
            <a:ext cx="3029793" cy="2572713"/>
          </a:xfrm>
          <a:prstGeom prst="upArrowCallout">
            <a:avLst>
              <a:gd name="adj1" fmla="val 25000"/>
              <a:gd name="adj2" fmla="val 25000"/>
              <a:gd name="adj3" fmla="val 25000"/>
              <a:gd name="adj4" fmla="val 41827"/>
            </a:avLst>
          </a:prstGeom>
          <a:solidFill>
            <a:schemeClr val="accent1"/>
          </a:solidFill>
          <a:ln w="15875" cap="flat" cmpd="sng">
            <a:solidFill>
              <a:srgbClr val="777777"/>
            </a:solidFill>
            <a:prstDash val="solid"/>
            <a:round/>
            <a:headEnd type="none" w="sm" len="sm"/>
            <a:tailEnd type="none" w="sm" len="sm"/>
          </a:ln>
        </p:spPr>
        <p:txBody>
          <a:bodyPr spcFirstLastPara="1" wrap="square" lIns="91402" tIns="45688" rIns="91402" bIns="45688" anchor="ctr" anchorCtr="0">
            <a:noAutofit/>
          </a:bodyPr>
          <a:lstStyle/>
          <a:p>
            <a:pPr algn="ctr" defTabSz="914171">
              <a:defRPr/>
            </a:pPr>
            <a:r>
              <a:rPr lang="en-US" sz="4799">
                <a:solidFill>
                  <a:srgbClr val="FFFFFF"/>
                </a:solidFill>
                <a:latin typeface="Twentieth Century"/>
                <a:ea typeface="Twentieth Century"/>
                <a:cs typeface="Twentieth Century"/>
                <a:sym typeface="Twentieth Century"/>
              </a:rPr>
              <a:t>Beginning</a:t>
            </a:r>
            <a:r>
              <a:rPr lang="en-US" sz="1800">
                <a:solidFill>
                  <a:srgbClr val="FFFFFF"/>
                </a:solidFill>
                <a:latin typeface="Twentieth Century"/>
                <a:ea typeface="Twentieth Century"/>
                <a:cs typeface="Twentieth Century"/>
                <a:sym typeface="Twentieth Century"/>
              </a:rPr>
              <a:t> </a:t>
            </a:r>
            <a:endParaRPr sz="1800">
              <a:solidFill>
                <a:srgbClr val="FFFFFF"/>
              </a:solidFill>
              <a:latin typeface="Twentieth Century"/>
              <a:ea typeface="Twentieth Century"/>
              <a:cs typeface="Twentieth Century"/>
              <a:sym typeface="Twentieth Century"/>
            </a:endParaRPr>
          </a:p>
        </p:txBody>
      </p:sp>
      <p:sp>
        <p:nvSpPr>
          <p:cNvPr id="265" name="Google Shape;265;p31"/>
          <p:cNvSpPr/>
          <p:nvPr/>
        </p:nvSpPr>
        <p:spPr>
          <a:xfrm>
            <a:off x="4118978" y="3128633"/>
            <a:ext cx="3029793" cy="2572713"/>
          </a:xfrm>
          <a:prstGeom prst="upArrowCallout">
            <a:avLst>
              <a:gd name="adj1" fmla="val 25000"/>
              <a:gd name="adj2" fmla="val 25000"/>
              <a:gd name="adj3" fmla="val 25000"/>
              <a:gd name="adj4" fmla="val 46134"/>
            </a:avLst>
          </a:prstGeom>
          <a:solidFill>
            <a:schemeClr val="accent1"/>
          </a:solidFill>
          <a:ln w="15875" cap="flat" cmpd="sng">
            <a:solidFill>
              <a:srgbClr val="777777"/>
            </a:solidFill>
            <a:prstDash val="solid"/>
            <a:round/>
            <a:headEnd type="none" w="sm" len="sm"/>
            <a:tailEnd type="none" w="sm" len="sm"/>
          </a:ln>
        </p:spPr>
        <p:txBody>
          <a:bodyPr spcFirstLastPara="1" wrap="square" lIns="91402" tIns="45688" rIns="91402" bIns="45688" anchor="ctr" anchorCtr="0">
            <a:noAutofit/>
          </a:bodyPr>
          <a:lstStyle/>
          <a:p>
            <a:pPr algn="ctr" defTabSz="914171">
              <a:defRPr/>
            </a:pPr>
            <a:r>
              <a:rPr lang="en-US" sz="4799">
                <a:solidFill>
                  <a:srgbClr val="FFFFFF"/>
                </a:solidFill>
                <a:latin typeface="Twentieth Century"/>
                <a:ea typeface="Twentieth Century"/>
                <a:cs typeface="Twentieth Century"/>
                <a:sym typeface="Twentieth Century"/>
              </a:rPr>
              <a:t>During </a:t>
            </a:r>
            <a:r>
              <a:rPr lang="en-US" sz="1800">
                <a:solidFill>
                  <a:srgbClr val="FFFFFF"/>
                </a:solidFill>
                <a:latin typeface="Twentieth Century"/>
                <a:ea typeface="Twentieth Century"/>
                <a:cs typeface="Twentieth Century"/>
                <a:sym typeface="Twentieth Century"/>
              </a:rPr>
              <a:t> </a:t>
            </a:r>
            <a:endParaRPr sz="1800">
              <a:solidFill>
                <a:srgbClr val="FFFFFF"/>
              </a:solidFill>
              <a:latin typeface="Twentieth Century"/>
              <a:ea typeface="Twentieth Century"/>
              <a:cs typeface="Twentieth Century"/>
              <a:sym typeface="Twentieth Century"/>
            </a:endParaRPr>
          </a:p>
        </p:txBody>
      </p:sp>
      <p:sp>
        <p:nvSpPr>
          <p:cNvPr id="266" name="Google Shape;266;p31"/>
          <p:cNvSpPr/>
          <p:nvPr/>
        </p:nvSpPr>
        <p:spPr>
          <a:xfrm>
            <a:off x="7964102" y="3832016"/>
            <a:ext cx="3029793" cy="2572713"/>
          </a:xfrm>
          <a:prstGeom prst="upArrowCallout">
            <a:avLst>
              <a:gd name="adj1" fmla="val 25000"/>
              <a:gd name="adj2" fmla="val 25000"/>
              <a:gd name="adj3" fmla="val 25000"/>
              <a:gd name="adj4" fmla="val 42365"/>
            </a:avLst>
          </a:prstGeom>
          <a:solidFill>
            <a:schemeClr val="accent1"/>
          </a:solidFill>
          <a:ln w="15875" cap="flat" cmpd="sng">
            <a:solidFill>
              <a:srgbClr val="777777"/>
            </a:solidFill>
            <a:prstDash val="solid"/>
            <a:round/>
            <a:headEnd type="none" w="sm" len="sm"/>
            <a:tailEnd type="none" w="sm" len="sm"/>
          </a:ln>
        </p:spPr>
        <p:txBody>
          <a:bodyPr spcFirstLastPara="1" wrap="square" lIns="91402" tIns="45688" rIns="91402" bIns="45688" anchor="ctr" anchorCtr="0">
            <a:noAutofit/>
          </a:bodyPr>
          <a:lstStyle/>
          <a:p>
            <a:pPr algn="ctr" defTabSz="914171">
              <a:defRPr/>
            </a:pPr>
            <a:r>
              <a:rPr lang="en-US" sz="4799">
                <a:solidFill>
                  <a:srgbClr val="FFFFFF"/>
                </a:solidFill>
                <a:latin typeface="Twentieth Century"/>
                <a:ea typeface="Twentieth Century"/>
                <a:cs typeface="Twentieth Century"/>
                <a:sym typeface="Twentieth Century"/>
              </a:rPr>
              <a:t>End  </a:t>
            </a:r>
            <a:r>
              <a:rPr lang="en-US" sz="1800">
                <a:solidFill>
                  <a:srgbClr val="FFFFFF"/>
                </a:solidFill>
                <a:latin typeface="Twentieth Century"/>
                <a:ea typeface="Twentieth Century"/>
                <a:cs typeface="Twentieth Century"/>
                <a:sym typeface="Twentieth Century"/>
              </a:rPr>
              <a:t> </a:t>
            </a:r>
            <a:endParaRPr sz="1800">
              <a:solidFill>
                <a:srgbClr val="FFFFFF"/>
              </a:solidFill>
              <a:latin typeface="Twentieth Century"/>
              <a:ea typeface="Twentieth Century"/>
              <a:cs typeface="Twentieth Century"/>
              <a:sym typeface="Twentieth Century"/>
            </a:endParaRPr>
          </a:p>
        </p:txBody>
      </p:sp>
      <p:pic>
        <p:nvPicPr>
          <p:cNvPr id="267" name="Google Shape;267;p31" descr="People holding question marks background Free Vector"/>
          <p:cNvPicPr preferRelativeResize="0"/>
          <p:nvPr/>
        </p:nvPicPr>
        <p:blipFill rotWithShape="1">
          <a:blip r:embed="rId3">
            <a:alphaModFix/>
          </a:blip>
          <a:srcRect t="8708" b="15491"/>
          <a:stretch/>
        </p:blipFill>
        <p:spPr>
          <a:xfrm>
            <a:off x="8104549" y="2257751"/>
            <a:ext cx="2120963" cy="15742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05606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elcome Sign, Garden Decoration, Welcome, Home">
            <a:extLst>
              <a:ext uri="{FF2B5EF4-FFF2-40B4-BE49-F238E27FC236}">
                <a16:creationId xmlns:a16="http://schemas.microsoft.com/office/drawing/2014/main" id="{DCD9B0EB-1AC0-4473-8517-B78C9C957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273" y="2533004"/>
            <a:ext cx="5720350" cy="3217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מלבן 1">
            <a:extLst>
              <a:ext uri="{FF2B5EF4-FFF2-40B4-BE49-F238E27FC236}">
                <a16:creationId xmlns:a16="http://schemas.microsoft.com/office/drawing/2014/main" id="{B171B790-0FB3-4F19-A296-BC0448723849}"/>
              </a:ext>
            </a:extLst>
          </p:cNvPr>
          <p:cNvSpPr/>
          <p:nvPr/>
        </p:nvSpPr>
        <p:spPr>
          <a:xfrm>
            <a:off x="649652" y="1107299"/>
            <a:ext cx="10889520" cy="646331"/>
          </a:xfrm>
          <a:prstGeom prst="rect">
            <a:avLst/>
          </a:prstGeom>
        </p:spPr>
        <p:txBody>
          <a:bodyPr wrap="none">
            <a:spAutoFit/>
          </a:bodyPr>
          <a:lstStyle/>
          <a:p>
            <a:r>
              <a:rPr lang="en-US" sz="3600" b="1" dirty="0">
                <a:solidFill>
                  <a:srgbClr val="FFFFFF"/>
                </a:solidFill>
                <a:latin typeface="Garamond" panose="02020404030301010803" pitchFamily="18" charset="0"/>
                <a:ea typeface="Times New Roman" panose="02020603050405020304" pitchFamily="18" charset="0"/>
                <a:cs typeface="Times New Roman" panose="02020603050405020304" pitchFamily="18" charset="0"/>
              </a:rPr>
              <a:t>Greetings and Welcome &amp; Introduction to the Seminar</a:t>
            </a:r>
            <a:endParaRPr lang="he-IL" sz="2400" dirty="0"/>
          </a:p>
        </p:txBody>
      </p:sp>
    </p:spTree>
    <p:extLst>
      <p:ext uri="{BB962C8B-B14F-4D97-AF65-F5344CB8AC3E}">
        <p14:creationId xmlns:p14="http://schemas.microsoft.com/office/powerpoint/2010/main" val="1712422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6130" y="180114"/>
            <a:ext cx="7923964" cy="830868"/>
          </a:xfrm>
          <a:prstGeom prst="rect">
            <a:avLst/>
          </a:prstGeom>
        </p:spPr>
        <p:txBody>
          <a:bodyPr wrap="none">
            <a:spAutoFit/>
          </a:bodyPr>
          <a:lstStyle/>
          <a:p>
            <a:pPr algn="ctr" defTabSz="1218895">
              <a:defRPr/>
            </a:pPr>
            <a:r>
              <a:rPr lang="en-US" sz="4799" b="1" dirty="0">
                <a:solidFill>
                  <a:schemeClr val="tx1"/>
                </a:solidFill>
                <a:effectLst>
                  <a:outerShdw blurRad="38100" dist="38100" dir="2700000" algn="tl">
                    <a:srgbClr val="000000">
                      <a:alpha val="43137"/>
                    </a:srgbClr>
                  </a:outerShdw>
                </a:effectLst>
                <a:latin typeface="Cambria"/>
                <a:ea typeface="Cambria"/>
                <a:cs typeface="Cambria"/>
              </a:rPr>
              <a:t>Blended Teaching Planning</a:t>
            </a:r>
          </a:p>
        </p:txBody>
      </p:sp>
      <p:sp>
        <p:nvSpPr>
          <p:cNvPr id="6" name="TextBox 5"/>
          <p:cNvSpPr txBox="1"/>
          <p:nvPr/>
        </p:nvSpPr>
        <p:spPr>
          <a:xfrm>
            <a:off x="1351995" y="2992853"/>
            <a:ext cx="9325801" cy="953851"/>
          </a:xfrm>
          <a:prstGeom prst="rect">
            <a:avLst/>
          </a:prstGeom>
          <a:noFill/>
        </p:spPr>
        <p:txBody>
          <a:bodyPr wrap="square" rtlCol="0">
            <a:spAutoFit/>
          </a:bodyPr>
          <a:lstStyle/>
          <a:p>
            <a:pPr marL="380905" indent="-380905" defTabSz="1218895">
              <a:lnSpc>
                <a:spcPct val="150000"/>
              </a:lnSpc>
              <a:buFont typeface="Arial" panose="020B0604020202020204" pitchFamily="34" charset="0"/>
              <a:buChar char="•"/>
              <a:defRPr/>
            </a:pPr>
            <a:r>
              <a:rPr lang="en-US" sz="3732" b="1" dirty="0"/>
              <a:t>Reading Program – Sample Lesson </a:t>
            </a:r>
          </a:p>
        </p:txBody>
      </p:sp>
      <p:sp>
        <p:nvSpPr>
          <p:cNvPr id="4" name="Action Button: Return 3">
            <a:hlinkClick r:id="rId2" action="ppaction://hlinksldjump" highlightClick="1"/>
          </p:cNvPr>
          <p:cNvSpPr/>
          <p:nvPr/>
        </p:nvSpPr>
        <p:spPr>
          <a:xfrm>
            <a:off x="11114112" y="6239475"/>
            <a:ext cx="668419" cy="44132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defRPr/>
            </a:pPr>
            <a:endParaRPr lang="en-US" sz="1866">
              <a:solidFill>
                <a:prstClr val="white"/>
              </a:solidFill>
              <a:latin typeface="Arial"/>
            </a:endParaRPr>
          </a:p>
        </p:txBody>
      </p:sp>
      <p:pic>
        <p:nvPicPr>
          <p:cNvPr id="7" name="Picture 2" descr="https://logos.textgiraffe.com/logos/logo-name/18789148-designstyle-balance-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197" y="5898711"/>
            <a:ext cx="1437594" cy="958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07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0" name="Google Shape;100;p1"/>
          <p:cNvPicPr preferRelativeResize="0"/>
          <p:nvPr/>
        </p:nvPicPr>
        <p:blipFill rotWithShape="1">
          <a:blip r:embed="rId3">
            <a:alphaModFix/>
          </a:blip>
          <a:srcRect/>
          <a:stretch/>
        </p:blipFill>
        <p:spPr>
          <a:xfrm>
            <a:off x="2999651" y="4679676"/>
            <a:ext cx="6189556" cy="2279005"/>
          </a:xfrm>
          <a:prstGeom prst="rect">
            <a:avLst/>
          </a:prstGeom>
          <a:noFill/>
          <a:ln>
            <a:noFill/>
          </a:ln>
        </p:spPr>
      </p:pic>
      <p:pic>
        <p:nvPicPr>
          <p:cNvPr id="102" name="Google Shape;102;p1">
            <a:hlinkClick r:id="rId4"/>
          </p:cNvPr>
          <p:cNvPicPr preferRelativeResize="0"/>
          <p:nvPr/>
        </p:nvPicPr>
        <p:blipFill rotWithShape="1">
          <a:blip r:embed="rId5">
            <a:alphaModFix/>
          </a:blip>
          <a:srcRect/>
          <a:stretch/>
        </p:blipFill>
        <p:spPr>
          <a:xfrm>
            <a:off x="155441" y="68501"/>
            <a:ext cx="11877945" cy="1038411"/>
          </a:xfrm>
          <a:prstGeom prst="rect">
            <a:avLst/>
          </a:prstGeom>
          <a:noFill/>
          <a:ln>
            <a:noFill/>
          </a:ln>
        </p:spPr>
      </p:pic>
      <p:pic>
        <p:nvPicPr>
          <p:cNvPr id="103" name="Google Shape;103;p1"/>
          <p:cNvPicPr preferRelativeResize="0"/>
          <p:nvPr/>
        </p:nvPicPr>
        <p:blipFill rotWithShape="1">
          <a:blip r:embed="rId6">
            <a:alphaModFix/>
          </a:blip>
          <a:srcRect t="12610" b="-12610"/>
          <a:stretch/>
        </p:blipFill>
        <p:spPr>
          <a:xfrm>
            <a:off x="5805948" y="1292533"/>
            <a:ext cx="3686440" cy="2441376"/>
          </a:xfrm>
          <a:prstGeom prst="rect">
            <a:avLst/>
          </a:prstGeom>
          <a:noFill/>
          <a:ln>
            <a:noFill/>
          </a:ln>
        </p:spPr>
      </p:pic>
      <p:pic>
        <p:nvPicPr>
          <p:cNvPr id="107" name="Google Shape;107;p1"/>
          <p:cNvPicPr preferRelativeResize="0"/>
          <p:nvPr/>
        </p:nvPicPr>
        <p:blipFill rotWithShape="1">
          <a:blip r:embed="rId7">
            <a:alphaModFix/>
          </a:blip>
          <a:srcRect/>
          <a:stretch/>
        </p:blipFill>
        <p:spPr>
          <a:xfrm>
            <a:off x="537412" y="5646401"/>
            <a:ext cx="1671881" cy="1055536"/>
          </a:xfrm>
          <a:prstGeom prst="rect">
            <a:avLst/>
          </a:prstGeom>
          <a:noFill/>
          <a:ln>
            <a:noFill/>
          </a:ln>
        </p:spPr>
      </p:pic>
      <p:sp>
        <p:nvSpPr>
          <p:cNvPr id="109" name="Google Shape;109;p1"/>
          <p:cNvSpPr txBox="1"/>
          <p:nvPr/>
        </p:nvSpPr>
        <p:spPr>
          <a:xfrm>
            <a:off x="8449878" y="148392"/>
            <a:ext cx="338072" cy="753152"/>
          </a:xfrm>
          <a:prstGeom prst="rect">
            <a:avLst/>
          </a:prstGeom>
          <a:noFill/>
          <a:ln>
            <a:noFill/>
          </a:ln>
        </p:spPr>
        <p:txBody>
          <a:bodyPr spcFirstLastPara="1" wrap="square" lIns="73121" tIns="73121" rIns="73121" bIns="73121" anchor="t" anchorCtr="0">
            <a:noAutofit/>
          </a:bodyPr>
          <a:lstStyle/>
          <a:p>
            <a:pPr defTabSz="731337"/>
            <a:endParaRPr sz="1120"/>
          </a:p>
        </p:txBody>
      </p:sp>
      <p:pic>
        <p:nvPicPr>
          <p:cNvPr id="99" name="Google Shape;99;p1"/>
          <p:cNvPicPr preferRelativeResize="0"/>
          <p:nvPr/>
        </p:nvPicPr>
        <p:blipFill rotWithShape="1">
          <a:blip r:embed="rId8">
            <a:alphaModFix/>
          </a:blip>
          <a:srcRect/>
          <a:stretch/>
        </p:blipFill>
        <p:spPr>
          <a:xfrm>
            <a:off x="102883" y="3110653"/>
            <a:ext cx="4497213" cy="2279005"/>
          </a:xfrm>
          <a:prstGeom prst="rect">
            <a:avLst/>
          </a:prstGeom>
          <a:noFill/>
          <a:ln>
            <a:noFill/>
          </a:ln>
        </p:spPr>
      </p:pic>
      <p:pic>
        <p:nvPicPr>
          <p:cNvPr id="1032" name="Picture 8">
            <a:extLst>
              <a:ext uri="{FF2B5EF4-FFF2-40B4-BE49-F238E27FC236}">
                <a16:creationId xmlns:a16="http://schemas.microsoft.com/office/drawing/2014/main" id="{25C03A0E-406A-413F-A6A8-0C1B2DE618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16" y="4250156"/>
            <a:ext cx="2997035" cy="1038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8" name="Google Shape;108;p1"/>
          <p:cNvPicPr preferRelativeResize="0"/>
          <p:nvPr/>
        </p:nvPicPr>
        <p:blipFill rotWithShape="1">
          <a:blip r:embed="rId8">
            <a:alphaModFix/>
          </a:blip>
          <a:srcRect/>
          <a:stretch/>
        </p:blipFill>
        <p:spPr>
          <a:xfrm>
            <a:off x="155439" y="1041632"/>
            <a:ext cx="4476841" cy="2343435"/>
          </a:xfrm>
          <a:prstGeom prst="rect">
            <a:avLst/>
          </a:prstGeom>
          <a:noFill/>
          <a:ln>
            <a:noFill/>
          </a:ln>
        </p:spPr>
      </p:pic>
      <p:pic>
        <p:nvPicPr>
          <p:cNvPr id="1036" name="Picture 12">
            <a:extLst>
              <a:ext uri="{FF2B5EF4-FFF2-40B4-BE49-F238E27FC236}">
                <a16:creationId xmlns:a16="http://schemas.microsoft.com/office/drawing/2014/main" id="{F35FFF73-D6DB-49AA-A74D-F982C3A4D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9952" y="4396186"/>
            <a:ext cx="844867" cy="690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 name="Google Shape;104;p1"/>
          <p:cNvPicPr preferRelativeResize="0"/>
          <p:nvPr/>
        </p:nvPicPr>
        <p:blipFill rotWithShape="1">
          <a:blip r:embed="rId11">
            <a:alphaModFix/>
          </a:blip>
          <a:srcRect/>
          <a:stretch/>
        </p:blipFill>
        <p:spPr>
          <a:xfrm flipH="1">
            <a:off x="7014006" y="4009178"/>
            <a:ext cx="5174819" cy="2928880"/>
          </a:xfrm>
          <a:prstGeom prst="rect">
            <a:avLst/>
          </a:prstGeom>
          <a:noFill/>
          <a:ln>
            <a:noFill/>
          </a:ln>
        </p:spPr>
      </p:pic>
      <p:sp>
        <p:nvSpPr>
          <p:cNvPr id="32" name="Google Shape;165;p27"/>
          <p:cNvSpPr txBox="1"/>
          <p:nvPr/>
        </p:nvSpPr>
        <p:spPr>
          <a:xfrm>
            <a:off x="5852119" y="1183017"/>
            <a:ext cx="3681158" cy="2204508"/>
          </a:xfrm>
          <a:prstGeom prst="rect">
            <a:avLst/>
          </a:prstGeom>
          <a:noFill/>
          <a:ln>
            <a:noFill/>
          </a:ln>
        </p:spPr>
        <p:txBody>
          <a:bodyPr spcFirstLastPara="1" wrap="square" lIns="73121" tIns="73121" rIns="73121" bIns="7312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731337"/>
            <a:r>
              <a:rPr lang="en" sz="2239" dirty="0">
                <a:effectLst>
                  <a:outerShdw blurRad="38100" dist="38100" dir="2700000" algn="tl">
                    <a:srgbClr val="000000">
                      <a:alpha val="43137"/>
                    </a:srgbClr>
                  </a:outerShdw>
                </a:effectLst>
                <a:latin typeface="Comic Sans MS" panose="030F0702030302020204" pitchFamily="66" charset="0"/>
                <a:ea typeface="Coming Soon"/>
                <a:cs typeface="Coming Soon"/>
                <a:sym typeface="Coming Soon"/>
              </a:rPr>
              <a:t>Click on…</a:t>
            </a:r>
          </a:p>
          <a:p>
            <a:pPr defTabSz="731337"/>
            <a:r>
              <a:rPr lang="en" sz="1280" dirty="0">
                <a:latin typeface="Comic Sans MS" panose="030F0702030302020204" pitchFamily="66" charset="0"/>
                <a:ea typeface="Coming Soon"/>
                <a:cs typeface="Coming Soon"/>
                <a:sym typeface="Coming Soon"/>
              </a:rPr>
              <a:t>One of the letters:</a:t>
            </a:r>
          </a:p>
          <a:p>
            <a:pPr marL="137126" indent="-137126"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Learn</a:t>
            </a:r>
          </a:p>
          <a:p>
            <a:pPr marL="137126" indent="-137126"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Practice</a:t>
            </a:r>
          </a:p>
          <a:p>
            <a:pPr marL="137126" indent="-137126"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Play</a:t>
            </a:r>
          </a:p>
          <a:p>
            <a:pPr defTabSz="731337"/>
            <a:r>
              <a:rPr lang="en" sz="1280" dirty="0">
                <a:latin typeface="Comic Sans MS" panose="030F0702030302020204" pitchFamily="66" charset="0"/>
                <a:ea typeface="Coming Soon"/>
                <a:cs typeface="Coming Soon"/>
                <a:sym typeface="Coming Soon"/>
              </a:rPr>
              <a:t>One of the books:</a:t>
            </a:r>
          </a:p>
          <a:p>
            <a:pPr marL="274251" indent="-274251"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Read</a:t>
            </a:r>
          </a:p>
          <a:p>
            <a:pPr marL="274251" indent="-274251"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Listen </a:t>
            </a:r>
          </a:p>
          <a:p>
            <a:pPr marL="274251" indent="-274251"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Play</a:t>
            </a:r>
          </a:p>
          <a:p>
            <a:pPr marL="274251" indent="-274251" defTabSz="731337">
              <a:buFont typeface="Arial" panose="020B0604020202020204" pitchFamily="34" charset="0"/>
              <a:buChar char="•"/>
            </a:pPr>
            <a:r>
              <a:rPr lang="en" sz="1280" dirty="0">
                <a:latin typeface="Comic Sans MS" panose="030F0702030302020204" pitchFamily="66" charset="0"/>
                <a:ea typeface="Coming Soon"/>
                <a:cs typeface="Coming Soon"/>
                <a:sym typeface="Coming Soon"/>
              </a:rPr>
              <a:t>Learn new words and practice</a:t>
            </a:r>
          </a:p>
        </p:txBody>
      </p:sp>
      <p:pic>
        <p:nvPicPr>
          <p:cNvPr id="106" name="Google Shape;106;p1"/>
          <p:cNvPicPr preferRelativeResize="0"/>
          <p:nvPr/>
        </p:nvPicPr>
        <p:blipFill rotWithShape="1">
          <a:blip r:embed="rId12">
            <a:alphaModFix/>
          </a:blip>
          <a:srcRect/>
          <a:stretch/>
        </p:blipFill>
        <p:spPr>
          <a:xfrm flipH="1">
            <a:off x="8676062" y="3278010"/>
            <a:ext cx="1813190" cy="1382874"/>
          </a:xfrm>
          <a:prstGeom prst="rect">
            <a:avLst/>
          </a:prstGeom>
          <a:noFill/>
          <a:ln>
            <a:noFill/>
          </a:ln>
        </p:spPr>
      </p:pic>
      <p:pic>
        <p:nvPicPr>
          <p:cNvPr id="105" name="Google Shape;105;p1"/>
          <p:cNvPicPr preferRelativeResize="0"/>
          <p:nvPr/>
        </p:nvPicPr>
        <p:blipFill rotWithShape="1">
          <a:blip r:embed="rId13">
            <a:alphaModFix/>
          </a:blip>
          <a:srcRect/>
          <a:stretch/>
        </p:blipFill>
        <p:spPr>
          <a:xfrm flipH="1">
            <a:off x="10609270" y="3114946"/>
            <a:ext cx="872193" cy="1374983"/>
          </a:xfrm>
          <a:prstGeom prst="rect">
            <a:avLst/>
          </a:prstGeom>
          <a:noFill/>
          <a:ln>
            <a:noFill/>
          </a:ln>
        </p:spPr>
      </p:pic>
      <p:pic>
        <p:nvPicPr>
          <p:cNvPr id="6" name="Picture 5">
            <a:hlinkClick r:id="rId14"/>
          </p:cNvPr>
          <p:cNvPicPr>
            <a:picLocks noChangeAspect="1"/>
          </p:cNvPicPr>
          <p:nvPr/>
        </p:nvPicPr>
        <p:blipFill>
          <a:blip r:embed="rId15"/>
          <a:stretch>
            <a:fillRect/>
          </a:stretch>
        </p:blipFill>
        <p:spPr>
          <a:xfrm>
            <a:off x="701422" y="3486159"/>
            <a:ext cx="972881" cy="669052"/>
          </a:xfrm>
          <a:prstGeom prst="rect">
            <a:avLst/>
          </a:prstGeom>
          <a:ln>
            <a:noFill/>
          </a:ln>
          <a:effectLst>
            <a:outerShdw blurRad="292100" dist="139700" dir="2700000" algn="tl" rotWithShape="0">
              <a:srgbClr val="333333">
                <a:alpha val="65000"/>
              </a:srgbClr>
            </a:outerShdw>
          </a:effectLst>
        </p:spPr>
      </p:pic>
      <p:pic>
        <p:nvPicPr>
          <p:cNvPr id="7" name="Picture 6">
            <a:hlinkClick r:id="rId16"/>
          </p:cNvPr>
          <p:cNvPicPr>
            <a:picLocks noChangeAspect="1"/>
          </p:cNvPicPr>
          <p:nvPr/>
        </p:nvPicPr>
        <p:blipFill>
          <a:blip r:embed="rId17"/>
          <a:stretch>
            <a:fillRect/>
          </a:stretch>
        </p:blipFill>
        <p:spPr>
          <a:xfrm>
            <a:off x="1971186" y="3486159"/>
            <a:ext cx="955444" cy="663876"/>
          </a:xfrm>
          <a:prstGeom prst="rect">
            <a:avLst/>
          </a:prstGeom>
          <a:ln>
            <a:noFill/>
          </a:ln>
          <a:effectLst>
            <a:outerShdw blurRad="292100" dist="139700" dir="2700000" algn="tl" rotWithShape="0">
              <a:srgbClr val="333333">
                <a:alpha val="65000"/>
              </a:srgbClr>
            </a:outerShdw>
          </a:effectLst>
        </p:spPr>
      </p:pic>
      <p:pic>
        <p:nvPicPr>
          <p:cNvPr id="9" name="Picture 8">
            <a:hlinkClick r:id="rId18"/>
          </p:cNvPr>
          <p:cNvPicPr>
            <a:picLocks noChangeAspect="1"/>
          </p:cNvPicPr>
          <p:nvPr/>
        </p:nvPicPr>
        <p:blipFill>
          <a:blip r:embed="rId19"/>
          <a:stretch>
            <a:fillRect/>
          </a:stretch>
        </p:blipFill>
        <p:spPr>
          <a:xfrm>
            <a:off x="3193579" y="3472258"/>
            <a:ext cx="1103892" cy="677779"/>
          </a:xfrm>
          <a:prstGeom prst="rect">
            <a:avLst/>
          </a:prstGeom>
          <a:ln>
            <a:noFill/>
          </a:ln>
          <a:effectLst>
            <a:outerShdw blurRad="292100" dist="139700" dir="2700000" algn="tl" rotWithShape="0">
              <a:srgbClr val="333333">
                <a:alpha val="65000"/>
              </a:srgbClr>
            </a:outerShdw>
          </a:effectLst>
        </p:spPr>
      </p:pic>
      <p:pic>
        <p:nvPicPr>
          <p:cNvPr id="12" name="Picture 11">
            <a:hlinkClick r:id="rId20"/>
          </p:cNvPr>
          <p:cNvPicPr>
            <a:picLocks noChangeAspect="1"/>
          </p:cNvPicPr>
          <p:nvPr/>
        </p:nvPicPr>
        <p:blipFill>
          <a:blip r:embed="rId21"/>
          <a:stretch>
            <a:fillRect/>
          </a:stretch>
        </p:blipFill>
        <p:spPr>
          <a:xfrm>
            <a:off x="704988" y="2424467"/>
            <a:ext cx="1345052" cy="591533"/>
          </a:xfrm>
          <a:prstGeom prst="rect">
            <a:avLst/>
          </a:prstGeom>
          <a:ln>
            <a:noFill/>
          </a:ln>
          <a:effectLst>
            <a:outerShdw blurRad="292100" dist="139700" dir="2700000" algn="tl" rotWithShape="0">
              <a:srgbClr val="333333">
                <a:alpha val="65000"/>
              </a:srgbClr>
            </a:outerShdw>
          </a:effectLst>
        </p:spPr>
      </p:pic>
      <p:pic>
        <p:nvPicPr>
          <p:cNvPr id="19" name="Picture 18">
            <a:hlinkClick r:id="rId22"/>
          </p:cNvPr>
          <p:cNvPicPr>
            <a:picLocks noChangeAspect="1"/>
          </p:cNvPicPr>
          <p:nvPr/>
        </p:nvPicPr>
        <p:blipFill>
          <a:blip r:embed="rId23"/>
          <a:stretch>
            <a:fillRect/>
          </a:stretch>
        </p:blipFill>
        <p:spPr>
          <a:xfrm>
            <a:off x="472130" y="1461437"/>
            <a:ext cx="1802445" cy="647345"/>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2370216" y="1425584"/>
            <a:ext cx="1874602" cy="652413"/>
            <a:chOff x="3342531" y="1646356"/>
            <a:chExt cx="1964874" cy="1214925"/>
          </a:xfrm>
        </p:grpSpPr>
        <p:pic>
          <p:nvPicPr>
            <p:cNvPr id="25" name="Picture 24">
              <a:hlinkClick r:id="rId24"/>
            </p:cNvPr>
            <p:cNvPicPr>
              <a:picLocks noChangeAspect="1"/>
            </p:cNvPicPr>
            <p:nvPr/>
          </p:nvPicPr>
          <p:blipFill>
            <a:blip r:embed="rId25"/>
            <a:stretch>
              <a:fillRect/>
            </a:stretch>
          </p:blipFill>
          <p:spPr>
            <a:xfrm>
              <a:off x="3342531" y="1646356"/>
              <a:ext cx="1964873" cy="1044050"/>
            </a:xfrm>
            <a:prstGeom prst="rect">
              <a:avLst/>
            </a:prstGeom>
          </p:spPr>
        </p:pic>
        <p:sp>
          <p:nvSpPr>
            <p:cNvPr id="23" name="TextBox 22"/>
            <p:cNvSpPr txBox="1"/>
            <p:nvPr/>
          </p:nvSpPr>
          <p:spPr>
            <a:xfrm>
              <a:off x="3342531" y="2184974"/>
              <a:ext cx="1964874" cy="676307"/>
            </a:xfrm>
            <a:prstGeom prst="rect">
              <a:avLst/>
            </a:prstGeom>
            <a:solidFill>
              <a:schemeClr val="bg1"/>
            </a:solidFill>
          </p:spPr>
          <p:txBody>
            <a:bodyPr wrap="square" rtlCol="0">
              <a:spAutoFit/>
            </a:bodyPr>
            <a:lstStyle/>
            <a:p>
              <a:pPr algn="ctr" defTabSz="731337"/>
              <a:r>
                <a:rPr lang="en-US" sz="880" dirty="0">
                  <a:latin typeface="Comic Sans MS" panose="030F0702030302020204" pitchFamily="66" charset="0"/>
                </a:rPr>
                <a:t>Phonics Reading Approach</a:t>
              </a:r>
            </a:p>
            <a:p>
              <a:pPr algn="ctr" defTabSz="731337"/>
              <a:r>
                <a:rPr lang="en-US" sz="880" dirty="0">
                  <a:latin typeface="Comic Sans MS" panose="030F0702030302020204" pitchFamily="66" charset="0"/>
                </a:rPr>
                <a:t>Hickey Method</a:t>
              </a:r>
            </a:p>
          </p:txBody>
        </p:sp>
      </p:grpSp>
      <p:pic>
        <p:nvPicPr>
          <p:cNvPr id="28" name="Picture 27">
            <a:hlinkClick r:id="rId26"/>
          </p:cNvPr>
          <p:cNvPicPr>
            <a:picLocks noChangeAspect="1"/>
          </p:cNvPicPr>
          <p:nvPr/>
        </p:nvPicPr>
        <p:blipFill>
          <a:blip r:embed="rId27"/>
          <a:stretch>
            <a:fillRect/>
          </a:stretch>
        </p:blipFill>
        <p:spPr>
          <a:xfrm>
            <a:off x="2659959" y="2410881"/>
            <a:ext cx="1584858" cy="612583"/>
          </a:xfrm>
          <a:prstGeom prst="rect">
            <a:avLst/>
          </a:prstGeom>
          <a:ln>
            <a:noFill/>
          </a:ln>
          <a:effectLst>
            <a:outerShdw blurRad="292100" dist="139700" dir="2700000" algn="tl" rotWithShape="0">
              <a:srgbClr val="333333">
                <a:alpha val="65000"/>
              </a:srgbClr>
            </a:outerShdw>
          </a:effectLst>
        </p:spPr>
      </p:pic>
      <p:sp>
        <p:nvSpPr>
          <p:cNvPr id="4" name="TextBox 3">
            <a:hlinkClick r:id="rId28"/>
          </p:cNvPr>
          <p:cNvSpPr txBox="1"/>
          <p:nvPr/>
        </p:nvSpPr>
        <p:spPr>
          <a:xfrm>
            <a:off x="7999792" y="169015"/>
            <a:ext cx="450087" cy="379463"/>
          </a:xfrm>
          <a:prstGeom prst="rect">
            <a:avLst/>
          </a:prstGeom>
          <a:noFill/>
        </p:spPr>
        <p:txBody>
          <a:bodyPr wrap="square" rtlCol="0">
            <a:spAutoFit/>
          </a:bodyPr>
          <a:lstStyle/>
          <a:p>
            <a:endParaRPr lang="en-US" sz="1866" dirty="0"/>
          </a:p>
        </p:txBody>
      </p:sp>
    </p:spTree>
    <p:extLst>
      <p:ext uri="{BB962C8B-B14F-4D97-AF65-F5344CB8AC3E}">
        <p14:creationId xmlns:p14="http://schemas.microsoft.com/office/powerpoint/2010/main" val="907159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0" name="Google Shape;100;p1"/>
          <p:cNvPicPr preferRelativeResize="0"/>
          <p:nvPr/>
        </p:nvPicPr>
        <p:blipFill rotWithShape="1">
          <a:blip r:embed="rId3">
            <a:alphaModFix/>
          </a:blip>
          <a:srcRect/>
          <a:stretch/>
        </p:blipFill>
        <p:spPr>
          <a:xfrm>
            <a:off x="2999651" y="4679676"/>
            <a:ext cx="6189556" cy="2279005"/>
          </a:xfrm>
          <a:prstGeom prst="rect">
            <a:avLst/>
          </a:prstGeom>
          <a:noFill/>
          <a:ln>
            <a:noFill/>
          </a:ln>
        </p:spPr>
      </p:pic>
      <p:pic>
        <p:nvPicPr>
          <p:cNvPr id="102" name="Google Shape;102;p1"/>
          <p:cNvPicPr preferRelativeResize="0"/>
          <p:nvPr/>
        </p:nvPicPr>
        <p:blipFill rotWithShape="1">
          <a:blip r:embed="rId4">
            <a:alphaModFix/>
          </a:blip>
          <a:srcRect/>
          <a:stretch/>
        </p:blipFill>
        <p:spPr>
          <a:xfrm>
            <a:off x="155441" y="68501"/>
            <a:ext cx="11877945" cy="1038411"/>
          </a:xfrm>
          <a:prstGeom prst="rect">
            <a:avLst/>
          </a:prstGeom>
          <a:noFill/>
          <a:ln>
            <a:noFill/>
          </a:ln>
        </p:spPr>
      </p:pic>
      <p:pic>
        <p:nvPicPr>
          <p:cNvPr id="103" name="Google Shape;103;p1"/>
          <p:cNvPicPr preferRelativeResize="0"/>
          <p:nvPr/>
        </p:nvPicPr>
        <p:blipFill rotWithShape="1">
          <a:blip r:embed="rId5">
            <a:alphaModFix/>
          </a:blip>
          <a:srcRect t="12610" b="-12610"/>
          <a:stretch/>
        </p:blipFill>
        <p:spPr>
          <a:xfrm>
            <a:off x="4932475" y="1604216"/>
            <a:ext cx="3686440" cy="2441376"/>
          </a:xfrm>
          <a:prstGeom prst="rect">
            <a:avLst/>
          </a:prstGeom>
          <a:noFill/>
          <a:ln>
            <a:noFill/>
          </a:ln>
        </p:spPr>
      </p:pic>
      <p:pic>
        <p:nvPicPr>
          <p:cNvPr id="104" name="Google Shape;104;p1"/>
          <p:cNvPicPr preferRelativeResize="0"/>
          <p:nvPr/>
        </p:nvPicPr>
        <p:blipFill rotWithShape="1">
          <a:blip r:embed="rId6">
            <a:alphaModFix/>
          </a:blip>
          <a:srcRect/>
          <a:stretch/>
        </p:blipFill>
        <p:spPr>
          <a:xfrm flipH="1">
            <a:off x="6904781" y="3533073"/>
            <a:ext cx="5624975" cy="3252913"/>
          </a:xfrm>
          <a:prstGeom prst="rect">
            <a:avLst/>
          </a:prstGeom>
          <a:noFill/>
          <a:ln>
            <a:noFill/>
          </a:ln>
        </p:spPr>
      </p:pic>
      <p:pic>
        <p:nvPicPr>
          <p:cNvPr id="105" name="Google Shape;105;p1"/>
          <p:cNvPicPr preferRelativeResize="0"/>
          <p:nvPr/>
        </p:nvPicPr>
        <p:blipFill rotWithShape="1">
          <a:blip r:embed="rId7">
            <a:alphaModFix/>
          </a:blip>
          <a:srcRect/>
          <a:stretch/>
        </p:blipFill>
        <p:spPr>
          <a:xfrm flipH="1">
            <a:off x="10898320" y="2670608"/>
            <a:ext cx="872193" cy="1374983"/>
          </a:xfrm>
          <a:prstGeom prst="rect">
            <a:avLst/>
          </a:prstGeom>
          <a:noFill/>
          <a:ln>
            <a:noFill/>
          </a:ln>
        </p:spPr>
      </p:pic>
      <p:pic>
        <p:nvPicPr>
          <p:cNvPr id="106" name="Google Shape;106;p1"/>
          <p:cNvPicPr preferRelativeResize="0"/>
          <p:nvPr/>
        </p:nvPicPr>
        <p:blipFill rotWithShape="1">
          <a:blip r:embed="rId8">
            <a:alphaModFix/>
          </a:blip>
          <a:srcRect/>
          <a:stretch/>
        </p:blipFill>
        <p:spPr>
          <a:xfrm flipH="1">
            <a:off x="8674683" y="2702911"/>
            <a:ext cx="2255017" cy="1641452"/>
          </a:xfrm>
          <a:prstGeom prst="rect">
            <a:avLst/>
          </a:prstGeom>
          <a:noFill/>
          <a:ln>
            <a:noFill/>
          </a:ln>
        </p:spPr>
      </p:pic>
      <p:pic>
        <p:nvPicPr>
          <p:cNvPr id="107" name="Google Shape;107;p1"/>
          <p:cNvPicPr preferRelativeResize="0"/>
          <p:nvPr/>
        </p:nvPicPr>
        <p:blipFill rotWithShape="1">
          <a:blip r:embed="rId9">
            <a:alphaModFix/>
          </a:blip>
          <a:srcRect/>
          <a:stretch/>
        </p:blipFill>
        <p:spPr>
          <a:xfrm>
            <a:off x="802655" y="5357523"/>
            <a:ext cx="1715152" cy="1166613"/>
          </a:xfrm>
          <a:prstGeom prst="rect">
            <a:avLst/>
          </a:prstGeom>
          <a:noFill/>
          <a:ln>
            <a:noFill/>
          </a:ln>
        </p:spPr>
      </p:pic>
      <p:sp>
        <p:nvSpPr>
          <p:cNvPr id="109" name="Google Shape;109;p1">
            <a:hlinkClick r:id="rId10" action="ppaction://hlinksldjump"/>
          </p:cNvPr>
          <p:cNvSpPr txBox="1"/>
          <p:nvPr/>
        </p:nvSpPr>
        <p:spPr>
          <a:xfrm>
            <a:off x="8449878" y="273867"/>
            <a:ext cx="338072" cy="627677"/>
          </a:xfrm>
          <a:prstGeom prst="rect">
            <a:avLst/>
          </a:prstGeom>
          <a:noFill/>
          <a:ln>
            <a:noFill/>
          </a:ln>
        </p:spPr>
        <p:txBody>
          <a:bodyPr spcFirstLastPara="1" wrap="square" lIns="73121" tIns="73121" rIns="73121" bIns="73121" anchor="t" anchorCtr="0">
            <a:noAutofit/>
          </a:bodyPr>
          <a:lstStyle/>
          <a:p>
            <a:pPr defTabSz="731337">
              <a:defRPr/>
            </a:pPr>
            <a:endParaRPr sz="1120"/>
          </a:p>
        </p:txBody>
      </p:sp>
      <p:pic>
        <p:nvPicPr>
          <p:cNvPr id="99" name="Google Shape;99;p1"/>
          <p:cNvPicPr preferRelativeResize="0"/>
          <p:nvPr/>
        </p:nvPicPr>
        <p:blipFill rotWithShape="1">
          <a:blip r:embed="rId11">
            <a:alphaModFix/>
          </a:blip>
          <a:srcRect/>
          <a:stretch/>
        </p:blipFill>
        <p:spPr>
          <a:xfrm>
            <a:off x="299260" y="3083677"/>
            <a:ext cx="4497213" cy="2279005"/>
          </a:xfrm>
          <a:prstGeom prst="rect">
            <a:avLst/>
          </a:prstGeom>
          <a:noFill/>
          <a:ln>
            <a:noFill/>
          </a:ln>
        </p:spPr>
      </p:pic>
      <p:pic>
        <p:nvPicPr>
          <p:cNvPr id="1032" name="Picture 8">
            <a:extLst>
              <a:ext uri="{FF2B5EF4-FFF2-40B4-BE49-F238E27FC236}">
                <a16:creationId xmlns:a16="http://schemas.microsoft.com/office/drawing/2014/main" id="{25C03A0E-406A-413F-A6A8-0C1B2DE618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0612" y="4250643"/>
            <a:ext cx="1298594" cy="1038411"/>
          </a:xfrm>
          <a:prstGeom prst="rect">
            <a:avLst/>
          </a:prstGeom>
          <a:noFill/>
          <a:extLst>
            <a:ext uri="{909E8E84-426E-40DD-AFC4-6F175D3DCCD1}">
              <a14:hiddenFill xmlns:a14="http://schemas.microsoft.com/office/drawing/2010/main">
                <a:solidFill>
                  <a:srgbClr val="FFFFFF"/>
                </a:solidFill>
              </a14:hiddenFill>
            </a:ext>
          </a:extLst>
        </p:spPr>
      </p:pic>
      <p:pic>
        <p:nvPicPr>
          <p:cNvPr id="108" name="Google Shape;108;p1"/>
          <p:cNvPicPr preferRelativeResize="0"/>
          <p:nvPr/>
        </p:nvPicPr>
        <p:blipFill rotWithShape="1">
          <a:blip r:embed="rId11">
            <a:alphaModFix/>
          </a:blip>
          <a:srcRect/>
          <a:stretch/>
        </p:blipFill>
        <p:spPr>
          <a:xfrm>
            <a:off x="319634" y="1013545"/>
            <a:ext cx="4476841" cy="2441376"/>
          </a:xfrm>
          <a:prstGeom prst="rect">
            <a:avLst/>
          </a:prstGeom>
          <a:noFill/>
          <a:ln>
            <a:noFill/>
          </a:ln>
        </p:spPr>
      </p:pic>
      <p:pic>
        <p:nvPicPr>
          <p:cNvPr id="13" name="Picture 12" descr="Peter, Pan, Fairy Tales">
            <a:hlinkClick r:id="rId13"/>
            <a:extLst>
              <a:ext uri="{FF2B5EF4-FFF2-40B4-BE49-F238E27FC236}">
                <a16:creationId xmlns:a16="http://schemas.microsoft.com/office/drawing/2014/main" id="{A53FBDF5-F311-476A-BE13-DCF5E65D5B1F}"/>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7765" y="1376186"/>
            <a:ext cx="691441" cy="821246"/>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pic>
        <p:nvPicPr>
          <p:cNvPr id="14" name="Picture 13">
            <a:hlinkClick r:id="rId15"/>
            <a:extLst>
              <a:ext uri="{FF2B5EF4-FFF2-40B4-BE49-F238E27FC236}">
                <a16:creationId xmlns:a16="http://schemas.microsoft.com/office/drawing/2014/main" id="{59C4C21B-BF18-4401-9849-AEC09439139C}"/>
              </a:ext>
            </a:extLst>
          </p:cNvPr>
          <p:cNvPicPr/>
          <p:nvPr/>
        </p:nvPicPr>
        <p:blipFill>
          <a:blip r:embed="rId16"/>
          <a:stretch>
            <a:fillRect/>
          </a:stretch>
        </p:blipFill>
        <p:spPr>
          <a:xfrm>
            <a:off x="2671233" y="1385707"/>
            <a:ext cx="691441" cy="819191"/>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pic>
        <p:nvPicPr>
          <p:cNvPr id="15" name="Picture 14">
            <a:hlinkClick r:id="rId17"/>
            <a:extLst>
              <a:ext uri="{FF2B5EF4-FFF2-40B4-BE49-F238E27FC236}">
                <a16:creationId xmlns:a16="http://schemas.microsoft.com/office/drawing/2014/main" id="{ACCDAB70-9ED7-40E5-B461-0982CBFF5F30}"/>
              </a:ext>
            </a:extLst>
          </p:cNvPr>
          <p:cNvPicPr/>
          <p:nvPr/>
        </p:nvPicPr>
        <p:blipFill>
          <a:blip r:embed="rId18"/>
          <a:stretch>
            <a:fillRect/>
          </a:stretch>
        </p:blipFill>
        <p:spPr>
          <a:xfrm>
            <a:off x="3748583" y="1385706"/>
            <a:ext cx="691441" cy="819191"/>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pic>
        <p:nvPicPr>
          <p:cNvPr id="16" name="Picture 15">
            <a:extLst>
              <a:ext uri="{FF2B5EF4-FFF2-40B4-BE49-F238E27FC236}">
                <a16:creationId xmlns:a16="http://schemas.microsoft.com/office/drawing/2014/main" id="{E9AFDA33-B756-48F6-9940-AC8593696C58}"/>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2000133" y="2356419"/>
            <a:ext cx="691441" cy="893357"/>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pic>
        <p:nvPicPr>
          <p:cNvPr id="17" name="Picture 16">
            <a:extLst>
              <a:ext uri="{FF2B5EF4-FFF2-40B4-BE49-F238E27FC236}">
                <a16:creationId xmlns:a16="http://schemas.microsoft.com/office/drawing/2014/main" id="{72EBCE91-EE68-489E-998B-92686DA58CD5}"/>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3290135" y="2356423"/>
            <a:ext cx="691441" cy="893357"/>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pic>
        <p:nvPicPr>
          <p:cNvPr id="1026" name="Picture 2" descr="Alfabet, 3D Albhabet, Letters, Color, Three-Dimensional">
            <a:extLst>
              <a:ext uri="{FF2B5EF4-FFF2-40B4-BE49-F238E27FC236}">
                <a16:creationId xmlns:a16="http://schemas.microsoft.com/office/drawing/2014/main" id="{BD0FEDCB-079C-4863-AB82-5F96F6E4998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4031" y="1376186"/>
            <a:ext cx="732720" cy="81919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8" name="Picture 4" descr="Alphabet, 3D Albhabet, Letters, Color">
            <a:extLst>
              <a:ext uri="{FF2B5EF4-FFF2-40B4-BE49-F238E27FC236}">
                <a16:creationId xmlns:a16="http://schemas.microsoft.com/office/drawing/2014/main" id="{6A2E623B-CF35-4719-9C8D-3143EB3465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2655" y="2356420"/>
            <a:ext cx="607103" cy="83738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0" name="Picture 6" descr="Alphabet, 3D Albhabet, Letters, Color">
            <a:extLst>
              <a:ext uri="{FF2B5EF4-FFF2-40B4-BE49-F238E27FC236}">
                <a16:creationId xmlns:a16="http://schemas.microsoft.com/office/drawing/2014/main" id="{DACC487E-8121-4A66-B643-81659519A53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5253" y="3452746"/>
            <a:ext cx="647682" cy="81384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8700D95-75C2-428D-AA6B-7EBF931C8C40}"/>
              </a:ext>
            </a:extLst>
          </p:cNvPr>
          <p:cNvGrpSpPr/>
          <p:nvPr/>
        </p:nvGrpSpPr>
        <p:grpSpPr>
          <a:xfrm>
            <a:off x="2085072" y="3429000"/>
            <a:ext cx="647682" cy="753172"/>
            <a:chOff x="3772174" y="4182796"/>
            <a:chExt cx="914775" cy="1052729"/>
          </a:xfrm>
          <a:effectLst>
            <a:outerShdw blurRad="76200" dir="13500000" sy="23000" kx="1200000" algn="br" rotWithShape="0">
              <a:prstClr val="black">
                <a:alpha val="20000"/>
              </a:prstClr>
            </a:outerShdw>
          </a:effectLst>
        </p:grpSpPr>
        <p:sp>
          <p:nvSpPr>
            <p:cNvPr id="2" name="Rectangle 1">
              <a:extLst>
                <a:ext uri="{FF2B5EF4-FFF2-40B4-BE49-F238E27FC236}">
                  <a16:creationId xmlns:a16="http://schemas.microsoft.com/office/drawing/2014/main" id="{81D6DCF7-DFDB-4A64-8F66-FA8F031D3EF3}"/>
                </a:ext>
              </a:extLst>
            </p:cNvPr>
            <p:cNvSpPr/>
            <p:nvPr/>
          </p:nvSpPr>
          <p:spPr>
            <a:xfrm>
              <a:off x="3772174" y="4182796"/>
              <a:ext cx="914775" cy="1052729"/>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731337">
                <a:defRPr/>
              </a:pPr>
              <a:endParaRPr lang="en-US" sz="1120">
                <a:solidFill>
                  <a:srgbClr val="000000"/>
                </a:solidFill>
                <a:latin typeface="Arial"/>
              </a:endParaRPr>
            </a:p>
          </p:txBody>
        </p:sp>
        <p:pic>
          <p:nvPicPr>
            <p:cNvPr id="21" name="Picture 20" descr="Robin Hood, Man, Hat, Cap, Black, Profile, Face">
              <a:hlinkClick r:id="rId24"/>
              <a:extLst>
                <a:ext uri="{FF2B5EF4-FFF2-40B4-BE49-F238E27FC236}">
                  <a16:creationId xmlns:a16="http://schemas.microsoft.com/office/drawing/2014/main" id="{96975DA3-EDBA-4C02-B084-2506C7507BA3}"/>
                </a:ext>
              </a:extLst>
            </p:cNvPr>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785881" y="4318658"/>
              <a:ext cx="894122" cy="851870"/>
            </a:xfrm>
            <a:prstGeom prst="rect">
              <a:avLst/>
            </a:prstGeom>
            <a:noFill/>
            <a:ln>
              <a:noFill/>
            </a:ln>
          </p:spPr>
        </p:pic>
      </p:grpSp>
      <p:grpSp>
        <p:nvGrpSpPr>
          <p:cNvPr id="4" name="Group 3">
            <a:extLst>
              <a:ext uri="{FF2B5EF4-FFF2-40B4-BE49-F238E27FC236}">
                <a16:creationId xmlns:a16="http://schemas.microsoft.com/office/drawing/2014/main" id="{956BA5BB-ECD4-44EA-B40E-D68FD8EB1684}"/>
              </a:ext>
            </a:extLst>
          </p:cNvPr>
          <p:cNvGrpSpPr/>
          <p:nvPr/>
        </p:nvGrpSpPr>
        <p:grpSpPr>
          <a:xfrm>
            <a:off x="3184179" y="3435050"/>
            <a:ext cx="647682" cy="753172"/>
            <a:chOff x="6492639" y="5486789"/>
            <a:chExt cx="809814" cy="941710"/>
          </a:xfrm>
          <a:effectLst>
            <a:outerShdw blurRad="76200" dir="13500000" sy="23000" kx="1200000" algn="br" rotWithShape="0">
              <a:prstClr val="black">
                <a:alpha val="20000"/>
              </a:prstClr>
            </a:outerShdw>
          </a:effectLst>
        </p:grpSpPr>
        <p:sp>
          <p:nvSpPr>
            <p:cNvPr id="26" name="Rectangle 25">
              <a:extLst>
                <a:ext uri="{FF2B5EF4-FFF2-40B4-BE49-F238E27FC236}">
                  <a16:creationId xmlns:a16="http://schemas.microsoft.com/office/drawing/2014/main" id="{54F29BBF-A50E-4C3F-91CC-281C7E9CCFC0}"/>
                </a:ext>
              </a:extLst>
            </p:cNvPr>
            <p:cNvSpPr/>
            <p:nvPr/>
          </p:nvSpPr>
          <p:spPr>
            <a:xfrm>
              <a:off x="6492639" y="5486789"/>
              <a:ext cx="809814" cy="94171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defTabSz="731337">
                <a:defRPr/>
              </a:pPr>
              <a:endParaRPr lang="en-US" sz="1120">
                <a:solidFill>
                  <a:srgbClr val="000000"/>
                </a:solidFill>
                <a:latin typeface="Arial"/>
              </a:endParaRPr>
            </a:p>
          </p:txBody>
        </p:sp>
        <p:pic>
          <p:nvPicPr>
            <p:cNvPr id="24" name="Picture 23" descr="Boots, Clothes, Cute, Feet, Female, Floral, Flowers">
              <a:hlinkClick r:id="rId26"/>
              <a:extLst>
                <a:ext uri="{FF2B5EF4-FFF2-40B4-BE49-F238E27FC236}">
                  <a16:creationId xmlns:a16="http://schemas.microsoft.com/office/drawing/2014/main" id="{DCF0074D-9200-407F-9004-717E505C4CAC}"/>
                </a:ext>
              </a:extLst>
            </p:cNvPr>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619515" y="5653537"/>
              <a:ext cx="556061" cy="608214"/>
            </a:xfrm>
            <a:prstGeom prst="rect">
              <a:avLst/>
            </a:prstGeom>
            <a:noFill/>
            <a:ln>
              <a:noFill/>
            </a:ln>
          </p:spPr>
        </p:pic>
      </p:grpSp>
      <p:pic>
        <p:nvPicPr>
          <p:cNvPr id="1036" name="Picture 12">
            <a:extLst>
              <a:ext uri="{FF2B5EF4-FFF2-40B4-BE49-F238E27FC236}">
                <a16:creationId xmlns:a16="http://schemas.microsoft.com/office/drawing/2014/main" id="{F35FFF73-D6DB-49AA-A74D-F982C3A4DB9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7807" y="4360746"/>
            <a:ext cx="844867" cy="690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3EFD1A-F72E-40FE-B744-E162873D8D67}"/>
              </a:ext>
            </a:extLst>
          </p:cNvPr>
          <p:cNvSpPr txBox="1"/>
          <p:nvPr/>
        </p:nvSpPr>
        <p:spPr>
          <a:xfrm>
            <a:off x="5150095" y="1600157"/>
            <a:ext cx="3374634" cy="2020425"/>
          </a:xfrm>
          <a:prstGeom prst="rect">
            <a:avLst/>
          </a:prstGeom>
          <a:noFill/>
        </p:spPr>
        <p:txBody>
          <a:bodyPr wrap="square" rtlCol="0">
            <a:spAutoFit/>
          </a:bodyPr>
          <a:lstStyle/>
          <a:p>
            <a:pPr defTabSz="731337">
              <a:defRPr/>
            </a:pPr>
            <a:endParaRPr lang="en-US" sz="1600" b="1" u="sng" dirty="0">
              <a:solidFill>
                <a:srgbClr val="6600CC"/>
              </a:solidFill>
              <a:latin typeface="Comic Sans MS" panose="030F0702030302020204" pitchFamily="66" charset="0"/>
              <a:ea typeface="Arial" panose="020B0604020202020204" pitchFamily="34" charset="0"/>
              <a:hlinkClick r:id="rId29">
                <a:extLst>
                  <a:ext uri="{A12FA001-AC4F-418D-AE19-62706E023703}">
                    <ahyp:hlinkClr xmlns="" xmlns:ahyp="http://schemas.microsoft.com/office/drawing/2018/hyperlinkcolor" val="tx"/>
                  </a:ext>
                </a:extLst>
              </a:hlinkClick>
            </a:endParaRPr>
          </a:p>
          <a:p>
            <a:pPr defTabSz="731337">
              <a:defRPr/>
            </a:pPr>
            <a:r>
              <a:rPr lang="en-US" sz="1866" b="1" dirty="0">
                <a:latin typeface="Comic Sans MS" panose="030F0702030302020204" pitchFamily="66" charset="0"/>
                <a:ea typeface="Roboto"/>
                <a:cs typeface="Roboto"/>
                <a:hlinkClick r:id="rId30">
                  <a:extLst>
                    <a:ext uri="{A12FA001-AC4F-418D-AE19-62706E023703}">
                      <ahyp:hlinkClr xmlns="" xmlns:ahyp="http://schemas.microsoft.com/office/drawing/2018/hyperlinkcolor" val="tx"/>
                    </a:ext>
                  </a:extLst>
                </a:hlinkClick>
              </a:rPr>
              <a:t>A Rainy Day </a:t>
            </a:r>
            <a:r>
              <a:rPr lang="en-US" sz="1866" b="1" dirty="0">
                <a:latin typeface="Comic Sans MS" panose="030F0702030302020204" pitchFamily="66" charset="0"/>
                <a:ea typeface="Roboto"/>
                <a:cs typeface="Roboto"/>
                <a:hlinkClick r:id="rId30">
                  <a:extLst>
                    <a:ext uri="{A12FA001-AC4F-418D-AE19-62706E023703}">
                      <ahyp:hlinkClr xmlns="" xmlns:ahyp="http://schemas.microsoft.com/office/drawing/2018/hyperlinkcolor" val="tx"/>
                    </a:ext>
                  </a:extLst>
                </a:hlinkClick>
              </a:rPr>
              <a:t>Activity</a:t>
            </a:r>
            <a:endParaRPr lang="he-IL" sz="1866" b="1" dirty="0">
              <a:latin typeface="Comic Sans MS" panose="030F0702030302020204" pitchFamily="66" charset="0"/>
              <a:ea typeface="Roboto"/>
              <a:cs typeface="Roboto"/>
              <a:hlinkClick r:id="rId30">
                <a:extLst>
                  <a:ext uri="{A12FA001-AC4F-418D-AE19-62706E023703}">
                    <ahyp:hlinkClr xmlns="" xmlns:ahyp="http://schemas.microsoft.com/office/drawing/2018/hyperlinkcolor" val="tx"/>
                  </a:ext>
                </a:extLst>
              </a:hlinkClick>
            </a:endParaRPr>
          </a:p>
          <a:p>
            <a:pPr defTabSz="731337">
              <a:defRPr/>
            </a:pPr>
            <a:endParaRPr lang="en-US" sz="1866" b="1" u="sng" dirty="0">
              <a:latin typeface="Comic Sans MS" panose="030F0702030302020204" pitchFamily="66" charset="0"/>
              <a:ea typeface="Arial" panose="020B0604020202020204" pitchFamily="34" charset="0"/>
              <a:hlinkClick r:id="rId29">
                <a:extLst>
                  <a:ext uri="{A12FA001-AC4F-418D-AE19-62706E023703}">
                    <ahyp:hlinkClr xmlns="" xmlns:ahyp="http://schemas.microsoft.com/office/drawing/2018/hyperlinkcolor" val="tx"/>
                  </a:ext>
                </a:extLst>
              </a:hlinkClick>
            </a:endParaRPr>
          </a:p>
          <a:p>
            <a:pPr defTabSz="731337">
              <a:defRPr/>
            </a:pPr>
            <a:r>
              <a:rPr lang="en-US" sz="1866" b="1" u="sng" dirty="0">
                <a:latin typeface="Comic Sans MS" panose="030F0702030302020204" pitchFamily="66" charset="0"/>
                <a:ea typeface="Arial" panose="020B0604020202020204" pitchFamily="34" charset="0"/>
              </a:rPr>
              <a:t>The Thirsty Crow Activity </a:t>
            </a:r>
            <a:r>
              <a:rPr lang="en-US" sz="1866" b="1" dirty="0">
                <a:latin typeface="Comic Sans MS" panose="030F0702030302020204" pitchFamily="66" charset="0"/>
                <a:ea typeface="Arial" panose="020B0604020202020204" pitchFamily="34" charset="0"/>
              </a:rPr>
              <a:t> </a:t>
            </a:r>
            <a:endParaRPr lang="en-US" sz="1866" b="1" u="sng" dirty="0">
              <a:latin typeface="Comic Sans MS" panose="030F0702030302020204" pitchFamily="66" charset="0"/>
              <a:ea typeface="Arial" panose="020B0604020202020204" pitchFamily="34" charset="0"/>
              <a:hlinkClick r:id="rId29">
                <a:extLst>
                  <a:ext uri="{A12FA001-AC4F-418D-AE19-62706E023703}">
                    <ahyp:hlinkClr xmlns="" xmlns:ahyp="http://schemas.microsoft.com/office/drawing/2018/hyperlinkcolor" val="tx"/>
                  </a:ext>
                </a:extLst>
              </a:hlinkClick>
            </a:endParaRPr>
          </a:p>
          <a:p>
            <a:pPr defTabSz="731337">
              <a:defRPr/>
            </a:pPr>
            <a:endParaRPr lang="en-US" sz="1866" b="1" u="sng" dirty="0">
              <a:latin typeface="Comic Sans MS" panose="030F0702030302020204" pitchFamily="66" charset="0"/>
              <a:ea typeface="Arial" panose="020B0604020202020204" pitchFamily="34" charset="0"/>
              <a:hlinkClick r:id="rId29">
                <a:extLst>
                  <a:ext uri="{A12FA001-AC4F-418D-AE19-62706E023703}">
                    <ahyp:hlinkClr xmlns="" xmlns:ahyp="http://schemas.microsoft.com/office/drawing/2018/hyperlinkcolor" val="tx"/>
                  </a:ext>
                </a:extLst>
              </a:hlinkClick>
            </a:endParaRPr>
          </a:p>
          <a:p>
            <a:pPr defTabSz="731337">
              <a:defRPr/>
            </a:pPr>
            <a:r>
              <a:rPr lang="en-US" sz="1866" b="1" u="sng" dirty="0">
                <a:latin typeface="Comic Sans MS" panose="030F0702030302020204" pitchFamily="66" charset="0"/>
                <a:ea typeface="Arial" panose="020B0604020202020204" pitchFamily="34" charset="0"/>
                <a:hlinkClick r:id="rId29">
                  <a:extLst>
                    <a:ext uri="{A12FA001-AC4F-418D-AE19-62706E023703}">
                      <ahyp:hlinkClr xmlns="" xmlns:ahyp="http://schemas.microsoft.com/office/drawing/2018/hyperlinkcolor" val="tx"/>
                    </a:ext>
                  </a:extLst>
                </a:hlinkClick>
              </a:rPr>
              <a:t>Robin Hood Activities</a:t>
            </a:r>
            <a:endParaRPr lang="en-US" sz="1866" b="1" dirty="0">
              <a:latin typeface="Comic Sans MS" panose="030F0702030302020204" pitchFamily="66" charset="0"/>
              <a:ea typeface="Arial" panose="020B0604020202020204" pitchFamily="34" charset="0"/>
            </a:endParaRPr>
          </a:p>
          <a:p>
            <a:pPr defTabSz="731337">
              <a:defRPr/>
            </a:pPr>
            <a:endParaRPr lang="en-US" sz="1600" b="1" dirty="0">
              <a:solidFill>
                <a:srgbClr val="6600CC"/>
              </a:solidFill>
              <a:latin typeface="Comic Sans MS" panose="030F0702030302020204" pitchFamily="66" charset="0"/>
            </a:endParaRPr>
          </a:p>
        </p:txBody>
      </p:sp>
    </p:spTree>
    <p:extLst>
      <p:ext uri="{BB962C8B-B14F-4D97-AF65-F5344CB8AC3E}">
        <p14:creationId xmlns:p14="http://schemas.microsoft.com/office/powerpoint/2010/main" val="3476791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p:nvPr/>
        </p:nvSpPr>
        <p:spPr>
          <a:xfrm>
            <a:off x="-2433" y="118629"/>
            <a:ext cx="12188825" cy="4709173"/>
          </a:xfrm>
          <a:prstGeom prst="rect">
            <a:avLst/>
          </a:prstGeom>
          <a:solidFill>
            <a:srgbClr val="3C78D8">
              <a:alpha val="47190"/>
            </a:srgbClr>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defTabSz="1218895">
              <a:defRPr/>
            </a:pPr>
            <a:endParaRPr sz="1866"/>
          </a:p>
        </p:txBody>
      </p:sp>
      <p:pic>
        <p:nvPicPr>
          <p:cNvPr id="150" name="Google Shape;150;p27"/>
          <p:cNvPicPr preferRelativeResize="0"/>
          <p:nvPr/>
        </p:nvPicPr>
        <p:blipFill rotWithShape="1">
          <a:blip r:embed="rId3">
            <a:alphaModFix/>
          </a:blip>
          <a:srcRect t="29032"/>
          <a:stretch/>
        </p:blipFill>
        <p:spPr>
          <a:xfrm>
            <a:off x="-2433" y="-44195"/>
            <a:ext cx="12188825" cy="6946421"/>
          </a:xfrm>
          <a:prstGeom prst="rect">
            <a:avLst/>
          </a:prstGeom>
          <a:noFill/>
          <a:ln>
            <a:noFill/>
          </a:ln>
        </p:spPr>
      </p:pic>
      <p:pic>
        <p:nvPicPr>
          <p:cNvPr id="151" name="Google Shape;151;p27"/>
          <p:cNvPicPr preferRelativeResize="0"/>
          <p:nvPr/>
        </p:nvPicPr>
        <p:blipFill rotWithShape="1">
          <a:blip r:embed="rId4">
            <a:alphaModFix/>
          </a:blip>
          <a:srcRect t="51418" b="27305"/>
          <a:stretch/>
        </p:blipFill>
        <p:spPr>
          <a:xfrm rot="10800000">
            <a:off x="-2432" y="-149462"/>
            <a:ext cx="12253416" cy="413478"/>
          </a:xfrm>
          <a:prstGeom prst="rect">
            <a:avLst/>
          </a:prstGeom>
          <a:noFill/>
          <a:ln>
            <a:noFill/>
          </a:ln>
        </p:spPr>
      </p:pic>
      <p:pic>
        <p:nvPicPr>
          <p:cNvPr id="154" name="Google Shape;154;p27" descr="Rug Clipart Black And White - Transparent Rug Clipart ..."/>
          <p:cNvPicPr preferRelativeResize="0"/>
          <p:nvPr/>
        </p:nvPicPr>
        <p:blipFill rotWithShape="1">
          <a:blip r:embed="rId5">
            <a:alphaModFix/>
          </a:blip>
          <a:srcRect/>
          <a:stretch/>
        </p:blipFill>
        <p:spPr>
          <a:xfrm>
            <a:off x="4971595" y="5043623"/>
            <a:ext cx="7535984" cy="1880922"/>
          </a:xfrm>
          <a:prstGeom prst="rect">
            <a:avLst/>
          </a:prstGeom>
          <a:ln>
            <a:noFill/>
          </a:ln>
          <a:effectLst>
            <a:outerShdw blurRad="292100" dist="139700" dir="2700000" algn="tl" rotWithShape="0">
              <a:srgbClr val="333333">
                <a:alpha val="65000"/>
              </a:srgbClr>
            </a:outerShdw>
          </a:effectLst>
        </p:spPr>
      </p:pic>
      <p:pic>
        <p:nvPicPr>
          <p:cNvPr id="155" name="Google Shape;155;p27" descr="Lessons - Tes Teach"/>
          <p:cNvPicPr preferRelativeResize="0"/>
          <p:nvPr/>
        </p:nvPicPr>
        <p:blipFill rotWithShape="1">
          <a:blip r:embed="rId6">
            <a:alphaModFix/>
          </a:blip>
          <a:srcRect l="7440" t="5934" r="8863" b="13211"/>
          <a:stretch/>
        </p:blipFill>
        <p:spPr>
          <a:xfrm>
            <a:off x="5173850" y="479837"/>
            <a:ext cx="7069359" cy="3740454"/>
          </a:xfrm>
          <a:prstGeom prst="rect">
            <a:avLst/>
          </a:prstGeom>
          <a:noFill/>
          <a:ln>
            <a:noFill/>
          </a:ln>
        </p:spPr>
      </p:pic>
      <p:sp>
        <p:nvSpPr>
          <p:cNvPr id="156" name="Google Shape;156;p27"/>
          <p:cNvSpPr txBox="1"/>
          <p:nvPr/>
        </p:nvSpPr>
        <p:spPr>
          <a:xfrm>
            <a:off x="3066601" y="757163"/>
            <a:ext cx="479875" cy="1154099"/>
          </a:xfrm>
          <a:prstGeom prst="rect">
            <a:avLst/>
          </a:prstGeom>
          <a:noFill/>
          <a:ln>
            <a:noFill/>
          </a:ln>
        </p:spPr>
        <p:txBody>
          <a:bodyPr spcFirstLastPara="1" wrap="square" lIns="121868" tIns="121868" rIns="121868" bIns="121868" anchor="t" anchorCtr="0">
            <a:noAutofit/>
          </a:bodyPr>
          <a:lstStyle/>
          <a:p>
            <a:pPr defTabSz="1218895">
              <a:defRPr/>
            </a:pPr>
            <a:endParaRPr sz="1866"/>
          </a:p>
        </p:txBody>
      </p:sp>
      <p:pic>
        <p:nvPicPr>
          <p:cNvPr id="157" name="Google Shape;157;p27" descr="Bookshelf clipart empty bookshelf, Bookshelf empty bookshelf ..."/>
          <p:cNvPicPr preferRelativeResize="0"/>
          <p:nvPr/>
        </p:nvPicPr>
        <p:blipFill rotWithShape="1">
          <a:blip r:embed="rId7">
            <a:alphaModFix/>
          </a:blip>
          <a:srcRect/>
          <a:stretch/>
        </p:blipFill>
        <p:spPr>
          <a:xfrm>
            <a:off x="239704" y="757163"/>
            <a:ext cx="5204644" cy="4709173"/>
          </a:xfrm>
          <a:prstGeom prst="rect">
            <a:avLst/>
          </a:prstGeom>
          <a:noFill/>
          <a:ln>
            <a:noFill/>
          </a:ln>
        </p:spPr>
      </p:pic>
      <p:pic>
        <p:nvPicPr>
          <p:cNvPr id="158" name="Google Shape;158;p27">
            <a:hlinkClick r:id="rId8"/>
          </p:cNvPr>
          <p:cNvPicPr preferRelativeResize="0"/>
          <p:nvPr/>
        </p:nvPicPr>
        <p:blipFill>
          <a:blip r:embed="rId9">
            <a:alphaModFix/>
          </a:blip>
          <a:stretch>
            <a:fillRect/>
          </a:stretch>
        </p:blipFill>
        <p:spPr>
          <a:xfrm>
            <a:off x="4003966" y="4135644"/>
            <a:ext cx="697856" cy="1068818"/>
          </a:xfrm>
          <a:prstGeom prst="rect">
            <a:avLst/>
          </a:prstGeom>
          <a:ln>
            <a:noFill/>
          </a:ln>
          <a:effectLst>
            <a:outerShdw blurRad="292100" dist="139700" dir="2700000" algn="tl" rotWithShape="0">
              <a:srgbClr val="333333">
                <a:alpha val="65000"/>
              </a:srgbClr>
            </a:outerShdw>
          </a:effectLst>
        </p:spPr>
      </p:pic>
      <p:pic>
        <p:nvPicPr>
          <p:cNvPr id="159" name="Google Shape;159;p27">
            <a:hlinkClick r:id="rId10"/>
          </p:cNvPr>
          <p:cNvPicPr preferRelativeResize="0"/>
          <p:nvPr/>
        </p:nvPicPr>
        <p:blipFill>
          <a:blip r:embed="rId11">
            <a:alphaModFix/>
          </a:blip>
          <a:stretch>
            <a:fillRect/>
          </a:stretch>
        </p:blipFill>
        <p:spPr>
          <a:xfrm flipH="1">
            <a:off x="2271545" y="2704583"/>
            <a:ext cx="802764" cy="1022034"/>
          </a:xfrm>
          <a:prstGeom prst="rect">
            <a:avLst/>
          </a:prstGeom>
          <a:noFill/>
          <a:ln>
            <a:noFill/>
          </a:ln>
        </p:spPr>
      </p:pic>
      <p:pic>
        <p:nvPicPr>
          <p:cNvPr id="160" name="Google Shape;160;p27">
            <a:hlinkClick r:id="rId12"/>
          </p:cNvPr>
          <p:cNvPicPr preferRelativeResize="0"/>
          <p:nvPr/>
        </p:nvPicPr>
        <p:blipFill>
          <a:blip r:embed="rId13">
            <a:alphaModFix/>
          </a:blip>
          <a:stretch>
            <a:fillRect/>
          </a:stretch>
        </p:blipFill>
        <p:spPr>
          <a:xfrm>
            <a:off x="3778909" y="2706939"/>
            <a:ext cx="751987" cy="1022034"/>
          </a:xfrm>
          <a:prstGeom prst="rect">
            <a:avLst/>
          </a:prstGeom>
          <a:ln>
            <a:noFill/>
          </a:ln>
          <a:effectLst>
            <a:outerShdw blurRad="292100" dist="139700" dir="2700000" algn="tl" rotWithShape="0">
              <a:srgbClr val="333333">
                <a:alpha val="65000"/>
              </a:srgbClr>
            </a:outerShdw>
          </a:effectLst>
        </p:spPr>
      </p:pic>
      <p:pic>
        <p:nvPicPr>
          <p:cNvPr id="161" name="Google Shape;161;p27">
            <a:hlinkClick r:id="rId14"/>
          </p:cNvPr>
          <p:cNvPicPr preferRelativeResize="0"/>
          <p:nvPr/>
        </p:nvPicPr>
        <p:blipFill>
          <a:blip r:embed="rId15">
            <a:alphaModFix/>
          </a:blip>
          <a:stretch>
            <a:fillRect/>
          </a:stretch>
        </p:blipFill>
        <p:spPr>
          <a:xfrm>
            <a:off x="825095" y="2691858"/>
            <a:ext cx="789474" cy="1052943"/>
          </a:xfrm>
          <a:prstGeom prst="rect">
            <a:avLst/>
          </a:prstGeom>
          <a:noFill/>
          <a:ln>
            <a:noFill/>
          </a:ln>
        </p:spPr>
      </p:pic>
      <p:pic>
        <p:nvPicPr>
          <p:cNvPr id="162" name="Google Shape;162;p27">
            <a:hlinkClick r:id="rId16"/>
          </p:cNvPr>
          <p:cNvPicPr preferRelativeResize="0"/>
          <p:nvPr/>
        </p:nvPicPr>
        <p:blipFill>
          <a:blip r:embed="rId17">
            <a:alphaModFix/>
          </a:blip>
          <a:stretch>
            <a:fillRect/>
          </a:stretch>
        </p:blipFill>
        <p:spPr>
          <a:xfrm>
            <a:off x="1654617" y="4094995"/>
            <a:ext cx="938042" cy="1061771"/>
          </a:xfrm>
          <a:prstGeom prst="rect">
            <a:avLst/>
          </a:prstGeom>
          <a:noFill/>
          <a:ln>
            <a:noFill/>
          </a:ln>
        </p:spPr>
      </p:pic>
      <p:pic>
        <p:nvPicPr>
          <p:cNvPr id="163" name="Google Shape;163;p27">
            <a:hlinkClick r:id="rId18"/>
          </p:cNvPr>
          <p:cNvPicPr preferRelativeResize="0"/>
          <p:nvPr/>
        </p:nvPicPr>
        <p:blipFill>
          <a:blip r:embed="rId19">
            <a:alphaModFix/>
          </a:blip>
          <a:stretch>
            <a:fillRect/>
          </a:stretch>
        </p:blipFill>
        <p:spPr>
          <a:xfrm>
            <a:off x="2858953" y="4084181"/>
            <a:ext cx="788495" cy="1044229"/>
          </a:xfrm>
          <a:prstGeom prst="rect">
            <a:avLst/>
          </a:prstGeom>
          <a:noFill/>
          <a:ln>
            <a:noFill/>
          </a:ln>
        </p:spPr>
      </p:pic>
      <p:pic>
        <p:nvPicPr>
          <p:cNvPr id="164" name="Google Shape;164;p27">
            <a:hlinkClick r:id="rId20"/>
          </p:cNvPr>
          <p:cNvPicPr preferRelativeResize="0"/>
          <p:nvPr/>
        </p:nvPicPr>
        <p:blipFill>
          <a:blip r:embed="rId21">
            <a:alphaModFix/>
          </a:blip>
          <a:stretch>
            <a:fillRect/>
          </a:stretch>
        </p:blipFill>
        <p:spPr>
          <a:xfrm>
            <a:off x="730760" y="4135645"/>
            <a:ext cx="730242" cy="984598"/>
          </a:xfrm>
          <a:prstGeom prst="rect">
            <a:avLst/>
          </a:prstGeom>
          <a:noFill/>
          <a:ln>
            <a:noFill/>
          </a:ln>
        </p:spPr>
      </p:pic>
      <p:sp>
        <p:nvSpPr>
          <p:cNvPr id="165" name="Google Shape;165;p27"/>
          <p:cNvSpPr txBox="1"/>
          <p:nvPr/>
        </p:nvSpPr>
        <p:spPr>
          <a:xfrm>
            <a:off x="325552" y="5606607"/>
            <a:ext cx="4716599" cy="1004766"/>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spcFirstLastPara="1" wrap="square" lIns="121868" tIns="121868" rIns="121868" bIns="121868" anchor="t" anchorCtr="0">
            <a:noAutofit/>
          </a:bodyPr>
          <a:lstStyle/>
          <a:p>
            <a:pPr algn="ctr" defTabSz="1218895">
              <a:defRPr/>
            </a:pPr>
            <a:r>
              <a:rPr lang="en" sz="2133" b="1" dirty="0">
                <a:solidFill>
                  <a:srgbClr val="000000"/>
                </a:solidFill>
                <a:latin typeface="Comic Sans MS" panose="030F0702030302020204" pitchFamily="66" charset="0"/>
                <a:ea typeface="Coming Soon"/>
                <a:cs typeface="Coming Soon"/>
                <a:sym typeface="Coming Soon"/>
              </a:rPr>
              <a:t>Click</a:t>
            </a:r>
            <a:r>
              <a:rPr lang="en" sz="1866" dirty="0">
                <a:solidFill>
                  <a:srgbClr val="000000"/>
                </a:solidFill>
                <a:latin typeface="Comic Sans MS" panose="030F0702030302020204" pitchFamily="66" charset="0"/>
                <a:ea typeface="Coming Soon"/>
                <a:cs typeface="Coming Soon"/>
                <a:sym typeface="Coming Soon"/>
              </a:rPr>
              <a:t> on one of the </a:t>
            </a:r>
            <a:r>
              <a:rPr lang="en" sz="1866" dirty="0">
                <a:solidFill>
                  <a:srgbClr val="000000"/>
                </a:solidFill>
                <a:latin typeface="Comic Sans MS" panose="030F0702030302020204" pitchFamily="66" charset="0"/>
                <a:ea typeface="Coming Soon"/>
                <a:cs typeface="Coming Soon"/>
                <a:sym typeface="Coming Soon"/>
              </a:rPr>
              <a:t>Geodes books </a:t>
            </a:r>
            <a:r>
              <a:rPr lang="en" sz="1866" dirty="0">
                <a:solidFill>
                  <a:srgbClr val="000000"/>
                </a:solidFill>
                <a:latin typeface="Comic Sans MS" panose="030F0702030302020204" pitchFamily="66" charset="0"/>
                <a:ea typeface="Coming Soon"/>
                <a:cs typeface="Coming Soon"/>
                <a:sym typeface="Coming Soon"/>
              </a:rPr>
              <a:t>on the bookshelf to listen to it read aloud.</a:t>
            </a:r>
            <a:endParaRPr sz="1866" dirty="0">
              <a:solidFill>
                <a:srgbClr val="000000"/>
              </a:solidFill>
              <a:latin typeface="Comic Sans MS" panose="030F0702030302020204" pitchFamily="66" charset="0"/>
              <a:ea typeface="Coming Soon"/>
              <a:cs typeface="Coming Soon"/>
              <a:sym typeface="Coming Soon"/>
            </a:endParaRPr>
          </a:p>
        </p:txBody>
      </p:sp>
      <p:pic>
        <p:nvPicPr>
          <p:cNvPr id="3" name="Picture 2">
            <a:hlinkClick r:id="rId22"/>
          </p:cNvPr>
          <p:cNvPicPr>
            <a:picLocks noChangeAspect="1"/>
          </p:cNvPicPr>
          <p:nvPr/>
        </p:nvPicPr>
        <p:blipFill>
          <a:blip r:embed="rId23"/>
          <a:stretch>
            <a:fillRect/>
          </a:stretch>
        </p:blipFill>
        <p:spPr>
          <a:xfrm>
            <a:off x="1905142" y="1086127"/>
            <a:ext cx="1873767" cy="89036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45860" y="1939802"/>
            <a:ext cx="4241482" cy="379463"/>
          </a:xfrm>
          <a:prstGeom prst="rect">
            <a:avLst/>
          </a:prstGeom>
          <a:noFill/>
        </p:spPr>
        <p:txBody>
          <a:bodyPr wrap="square" rtlCol="0">
            <a:spAutoFit/>
          </a:bodyPr>
          <a:lstStyle/>
          <a:p>
            <a:r>
              <a:rPr lang="en-US" sz="1866" b="1" dirty="0">
                <a:solidFill>
                  <a:schemeClr val="bg1"/>
                </a:solidFill>
                <a:effectLst>
                  <a:outerShdw blurRad="38100" dist="38100" dir="2700000" algn="tl">
                    <a:srgbClr val="000000">
                      <a:alpha val="43137"/>
                    </a:srgbClr>
                  </a:outerShdw>
                </a:effectLst>
              </a:rPr>
              <a:t>Discover </a:t>
            </a:r>
            <a:r>
              <a:rPr lang="en-US" sz="1866" b="1" dirty="0">
                <a:solidFill>
                  <a:schemeClr val="bg1"/>
                </a:solidFill>
                <a:effectLst>
                  <a:outerShdw blurRad="38100" dist="38100" dir="2700000" algn="tl">
                    <a:srgbClr val="000000">
                      <a:alpha val="43137"/>
                    </a:srgbClr>
                  </a:outerShdw>
                </a:effectLst>
              </a:rPr>
              <a:t>Unite Digital World Books</a:t>
            </a:r>
            <a:endParaRPr lang="en-US" sz="1866" b="1" dirty="0">
              <a:solidFill>
                <a:schemeClr val="bg1"/>
              </a:solidFill>
              <a:effectLst>
                <a:outerShdw blurRad="38100" dist="38100" dir="2700000" algn="tl">
                  <a:srgbClr val="000000">
                    <a:alpha val="43137"/>
                  </a:srgbClr>
                </a:outerShdw>
              </a:effectLst>
            </a:endParaRPr>
          </a:p>
        </p:txBody>
      </p:sp>
      <p:pic>
        <p:nvPicPr>
          <p:cNvPr id="23" name="Picture 2" descr="https://lh3.googleusercontent.com/mvU9mtvD2k2ekbOdUDH5RQgZ_fmdzU9gc7plhk4VUiOAqjjFPWl9twNX_q5H2avBwbjDeqTuMKecSDsmAYBW3mN6MbWCztO4nkyi8wU1_wgSrJezQ2GRW9KnU36XDJTtU4L7GvI">
            <a:hlinkClick r:id="rId24"/>
          </p:cNvPr>
          <p:cNvPicPr>
            <a:picLocks noChangeAspect="1" noChangeArrowheads="1"/>
          </p:cNvPicPr>
          <p:nvPr/>
        </p:nvPicPr>
        <p:blipFill>
          <a:blip r:embed="rId25">
            <a:extLst>
              <a:ext uri="{BEBA8EAE-BF5A-486C-A8C5-ECC9F3942E4B}">
                <a14:imgProps xmlns:a14="http://schemas.microsoft.com/office/drawing/2010/main">
                  <a14:imgLayer r:embed="rId2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6403630" y="1761826"/>
            <a:ext cx="3854815" cy="1996427"/>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165;p27"/>
          <p:cNvSpPr txBox="1"/>
          <p:nvPr/>
        </p:nvSpPr>
        <p:spPr>
          <a:xfrm>
            <a:off x="5565223" y="830018"/>
            <a:ext cx="5692917" cy="928113"/>
          </a:xfrm>
          <a:prstGeom prst="rect">
            <a:avLst/>
          </a:prstGeom>
          <a:noFill/>
          <a:ln>
            <a:noFill/>
          </a:ln>
        </p:spPr>
        <p:txBody>
          <a:bodyPr spcFirstLastPara="1" wrap="square" lIns="121868" tIns="121868" rIns="121868" bIns="121868" anchor="t" anchorCtr="0">
            <a:noAutofit/>
          </a:bodyPr>
          <a:lstStyle/>
          <a:p>
            <a:pPr algn="ctr" defTabSz="1218895">
              <a:defRPr/>
            </a:pPr>
            <a:r>
              <a:rPr lang="en-US" sz="3199" dirty="0">
                <a:latin typeface="Comic Sans MS" panose="030F0702030302020204" pitchFamily="66" charset="0"/>
                <a:ea typeface="Coming Soon"/>
                <a:cs typeface="Coming Soon"/>
                <a:sym typeface="Coming Soon"/>
              </a:rPr>
              <a:t>Great reading project!</a:t>
            </a:r>
          </a:p>
          <a:p>
            <a:pPr algn="ctr" defTabSz="1218895">
              <a:defRPr/>
            </a:pPr>
            <a:r>
              <a:rPr lang="en-US" sz="1866" dirty="0">
                <a:latin typeface="Comic Sans MS" panose="030F0702030302020204" pitchFamily="66" charset="0"/>
                <a:ea typeface="Coming Soon"/>
                <a:cs typeface="Coming Soon"/>
                <a:sym typeface="Coming Soon"/>
              </a:rPr>
              <a:t>Elementary , JHS and High School.</a:t>
            </a:r>
            <a:endParaRPr sz="1866" dirty="0">
              <a:latin typeface="Comic Sans MS" panose="030F0702030302020204" pitchFamily="66" charset="0"/>
              <a:ea typeface="Coming Soon"/>
              <a:cs typeface="Coming Soon"/>
              <a:sym typeface="Coming Soon"/>
            </a:endParaRPr>
          </a:p>
        </p:txBody>
      </p:sp>
      <p:pic>
        <p:nvPicPr>
          <p:cNvPr id="25" name="Google Shape;75;p13" descr="Bitmoji Image"/>
          <p:cNvPicPr preferRelativeResize="0"/>
          <p:nvPr/>
        </p:nvPicPr>
        <p:blipFill rotWithShape="1">
          <a:blip r:embed="rId27">
            <a:alphaModFix/>
          </a:blip>
          <a:srcRect l="17981" t="10907" r="25454"/>
          <a:stretch/>
        </p:blipFill>
        <p:spPr>
          <a:xfrm flipH="1">
            <a:off x="9208611" y="1679412"/>
            <a:ext cx="3195868" cy="5215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1591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0"/>
          <p:cNvPicPr preferRelativeResize="0"/>
          <p:nvPr/>
        </p:nvPicPr>
        <p:blipFill rotWithShape="1">
          <a:blip r:embed="rId4">
            <a:alphaModFix/>
          </a:blip>
          <a:srcRect t="34951" b="37015"/>
          <a:stretch/>
        </p:blipFill>
        <p:spPr>
          <a:xfrm>
            <a:off x="3733387" y="5332286"/>
            <a:ext cx="5165135" cy="1447942"/>
          </a:xfrm>
          <a:prstGeom prst="rect">
            <a:avLst/>
          </a:prstGeom>
          <a:noFill/>
          <a:ln>
            <a:noFill/>
          </a:ln>
        </p:spPr>
      </p:pic>
      <p:pic>
        <p:nvPicPr>
          <p:cNvPr id="205" name="Google Shape;205;p10"/>
          <p:cNvPicPr preferRelativeResize="0"/>
          <p:nvPr/>
        </p:nvPicPr>
        <p:blipFill rotWithShape="1">
          <a:blip r:embed="rId5">
            <a:alphaModFix/>
          </a:blip>
          <a:srcRect/>
          <a:stretch/>
        </p:blipFill>
        <p:spPr>
          <a:xfrm>
            <a:off x="9159168" y="690457"/>
            <a:ext cx="2795733" cy="4998158"/>
          </a:xfrm>
          <a:prstGeom prst="rect">
            <a:avLst/>
          </a:prstGeom>
          <a:noFill/>
          <a:ln>
            <a:noFill/>
          </a:ln>
        </p:spPr>
      </p:pic>
      <p:pic>
        <p:nvPicPr>
          <p:cNvPr id="206" name="Google Shape;206;p10"/>
          <p:cNvPicPr preferRelativeResize="0"/>
          <p:nvPr/>
        </p:nvPicPr>
        <p:blipFill rotWithShape="1">
          <a:blip r:embed="rId6">
            <a:alphaModFix/>
          </a:blip>
          <a:srcRect/>
          <a:stretch/>
        </p:blipFill>
        <p:spPr>
          <a:xfrm>
            <a:off x="3641218" y="4290047"/>
            <a:ext cx="2622049" cy="1655068"/>
          </a:xfrm>
          <a:prstGeom prst="rect">
            <a:avLst/>
          </a:prstGeom>
          <a:noFill/>
          <a:ln>
            <a:noFill/>
          </a:ln>
        </p:spPr>
      </p:pic>
      <p:pic>
        <p:nvPicPr>
          <p:cNvPr id="207" name="Google Shape;207;p10"/>
          <p:cNvPicPr preferRelativeResize="0"/>
          <p:nvPr/>
        </p:nvPicPr>
        <p:blipFill rotWithShape="1">
          <a:blip r:embed="rId7">
            <a:alphaModFix/>
          </a:blip>
          <a:srcRect l="20010" r="20237"/>
          <a:stretch/>
        </p:blipFill>
        <p:spPr>
          <a:xfrm>
            <a:off x="4415404" y="2830665"/>
            <a:ext cx="1218856" cy="1764580"/>
          </a:xfrm>
          <a:prstGeom prst="rect">
            <a:avLst/>
          </a:prstGeom>
          <a:noFill/>
          <a:ln>
            <a:noFill/>
          </a:ln>
        </p:spPr>
      </p:pic>
      <p:pic>
        <p:nvPicPr>
          <p:cNvPr id="208" name="Google Shape;208;p10"/>
          <p:cNvPicPr preferRelativeResize="0"/>
          <p:nvPr/>
        </p:nvPicPr>
        <p:blipFill rotWithShape="1">
          <a:blip r:embed="rId8">
            <a:alphaModFix/>
          </a:blip>
          <a:srcRect/>
          <a:stretch/>
        </p:blipFill>
        <p:spPr>
          <a:xfrm>
            <a:off x="1242512" y="2899918"/>
            <a:ext cx="2871100" cy="3756981"/>
          </a:xfrm>
          <a:prstGeom prst="rect">
            <a:avLst/>
          </a:prstGeom>
          <a:ln>
            <a:noFill/>
          </a:ln>
          <a:effectLst>
            <a:outerShdw blurRad="292100" dist="139700" dir="2700000" algn="tl" rotWithShape="0">
              <a:srgbClr val="333333">
                <a:alpha val="65000"/>
              </a:srgbClr>
            </a:outerShdw>
          </a:effectLst>
        </p:spPr>
      </p:pic>
      <p:pic>
        <p:nvPicPr>
          <p:cNvPr id="211" name="Google Shape;211;p10"/>
          <p:cNvPicPr preferRelativeResize="0"/>
          <p:nvPr/>
        </p:nvPicPr>
        <p:blipFill rotWithShape="1">
          <a:blip r:embed="rId9">
            <a:alphaModFix/>
          </a:blip>
          <a:srcRect l="23450" r="22641"/>
          <a:stretch/>
        </p:blipFill>
        <p:spPr>
          <a:xfrm>
            <a:off x="7642" y="3638527"/>
            <a:ext cx="1334702" cy="2127880"/>
          </a:xfrm>
          <a:prstGeom prst="rect">
            <a:avLst/>
          </a:prstGeom>
          <a:noFill/>
          <a:ln>
            <a:noFill/>
          </a:ln>
          <a:effectLst>
            <a:outerShdw blurRad="100013" dist="85725" dir="19560000" algn="bl" rotWithShape="0">
              <a:srgbClr val="000000">
                <a:alpha val="49803"/>
              </a:srgbClr>
            </a:outerShdw>
          </a:effectLst>
        </p:spPr>
      </p:pic>
      <p:pic>
        <p:nvPicPr>
          <p:cNvPr id="209" name="Google Shape;209;p10"/>
          <p:cNvPicPr preferRelativeResize="0"/>
          <p:nvPr/>
        </p:nvPicPr>
        <p:blipFill rotWithShape="1">
          <a:blip r:embed="rId10">
            <a:alphaModFix/>
          </a:blip>
          <a:srcRect l="2365" t="14691" r="3027" b="13991"/>
          <a:stretch/>
        </p:blipFill>
        <p:spPr>
          <a:xfrm>
            <a:off x="2165861" y="448197"/>
            <a:ext cx="3192534" cy="2222521"/>
          </a:xfrm>
          <a:prstGeom prst="rect">
            <a:avLst/>
          </a:prstGeom>
          <a:noFill/>
          <a:ln>
            <a:noFill/>
          </a:ln>
        </p:spPr>
      </p:pic>
      <p:pic>
        <p:nvPicPr>
          <p:cNvPr id="210" name="Google Shape;210;p10"/>
          <p:cNvPicPr preferRelativeResize="0"/>
          <p:nvPr/>
        </p:nvPicPr>
        <p:blipFill rotWithShape="1">
          <a:blip r:embed="rId11">
            <a:alphaModFix/>
          </a:blip>
          <a:srcRect l="7468" t="5018" r="7452" b="5519"/>
          <a:stretch/>
        </p:blipFill>
        <p:spPr>
          <a:xfrm>
            <a:off x="5730528" y="448197"/>
            <a:ext cx="2126967" cy="2460119"/>
          </a:xfrm>
          <a:prstGeom prst="rect">
            <a:avLst/>
          </a:prstGeom>
          <a:noFill/>
          <a:ln>
            <a:noFill/>
          </a:ln>
        </p:spPr>
      </p:pic>
      <p:pic>
        <p:nvPicPr>
          <p:cNvPr id="212" name="Google Shape;212;p10"/>
          <p:cNvPicPr preferRelativeResize="0"/>
          <p:nvPr/>
        </p:nvPicPr>
        <p:blipFill rotWithShape="1">
          <a:blip r:embed="rId12">
            <a:alphaModFix/>
          </a:blip>
          <a:srcRect/>
          <a:stretch/>
        </p:blipFill>
        <p:spPr>
          <a:xfrm>
            <a:off x="4357871" y="4138822"/>
            <a:ext cx="594371" cy="493418"/>
          </a:xfrm>
          <a:prstGeom prst="rect">
            <a:avLst/>
          </a:prstGeom>
          <a:noFill/>
          <a:ln>
            <a:noFill/>
          </a:ln>
        </p:spPr>
      </p:pic>
      <p:pic>
        <p:nvPicPr>
          <p:cNvPr id="213" name="Google Shape;213;p10"/>
          <p:cNvPicPr preferRelativeResize="0"/>
          <p:nvPr/>
        </p:nvPicPr>
        <p:blipFill rotWithShape="1">
          <a:blip r:embed="rId13">
            <a:alphaModFix/>
          </a:blip>
          <a:srcRect/>
          <a:stretch/>
        </p:blipFill>
        <p:spPr>
          <a:xfrm>
            <a:off x="5214811" y="5688614"/>
            <a:ext cx="2096912" cy="632723"/>
          </a:xfrm>
          <a:prstGeom prst="rect">
            <a:avLst/>
          </a:prstGeom>
          <a:ln>
            <a:noFill/>
          </a:ln>
          <a:effectLst>
            <a:outerShdw blurRad="292100" dist="139700" dir="2700000" algn="tl" rotWithShape="0">
              <a:srgbClr val="333333">
                <a:alpha val="65000"/>
              </a:srgbClr>
            </a:outerShdw>
          </a:effectLst>
        </p:spPr>
      </p:pic>
      <p:pic>
        <p:nvPicPr>
          <p:cNvPr id="3" name="Picture 2">
            <a:hlinkClick r:id="rId14"/>
          </p:cNvPr>
          <p:cNvPicPr>
            <a:picLocks noChangeAspect="1"/>
          </p:cNvPicPr>
          <p:nvPr/>
        </p:nvPicPr>
        <p:blipFill rotWithShape="1">
          <a:blip r:embed="rId15">
            <a:extLst>
              <a:ext uri="{BEBA8EAE-BF5A-486C-A8C5-ECC9F3942E4B}">
                <a14:imgProps xmlns:a14="http://schemas.microsoft.com/office/drawing/2010/main">
                  <a14:imgLayer r:embed="rId16">
                    <a14:imgEffect>
                      <a14:saturation sat="33000"/>
                    </a14:imgEffect>
                  </a14:imgLayer>
                </a14:imgProps>
              </a:ext>
            </a:extLst>
          </a:blip>
          <a:srcRect l="14092" r="12266"/>
          <a:stretch/>
        </p:blipFill>
        <p:spPr>
          <a:xfrm>
            <a:off x="5897412" y="647839"/>
            <a:ext cx="1795614" cy="2123668"/>
          </a:xfrm>
          <a:prstGeom prst="rect">
            <a:avLst/>
          </a:prstGeom>
        </p:spPr>
      </p:pic>
      <p:pic>
        <p:nvPicPr>
          <p:cNvPr id="6" name="Picture 5">
            <a:hlinkClick r:id="rId17"/>
          </p:cNvPr>
          <p:cNvPicPr>
            <a:picLocks noChangeAspect="1"/>
          </p:cNvPicPr>
          <p:nvPr/>
        </p:nvPicPr>
        <p:blipFill>
          <a:blip r:embed="rId18">
            <a:extLst>
              <a:ext uri="{BEBA8EAE-BF5A-486C-A8C5-ECC9F3942E4B}">
                <a14:imgProps xmlns:a14="http://schemas.microsoft.com/office/drawing/2010/main">
                  <a14:imgLayer r:embed="rId19">
                    <a14:imgEffect>
                      <a14:saturation sat="33000"/>
                    </a14:imgEffect>
                  </a14:imgLayer>
                </a14:imgProps>
              </a:ext>
            </a:extLst>
          </a:blip>
          <a:stretch>
            <a:fillRect/>
          </a:stretch>
        </p:blipFill>
        <p:spPr>
          <a:xfrm>
            <a:off x="10753396" y="1474205"/>
            <a:ext cx="772852" cy="618804"/>
          </a:xfrm>
          <a:prstGeom prst="rect">
            <a:avLst/>
          </a:prstGeom>
        </p:spPr>
      </p:pic>
      <p:pic>
        <p:nvPicPr>
          <p:cNvPr id="8" name="Picture 7">
            <a:hlinkClick r:id="rId20"/>
          </p:cNvPr>
          <p:cNvPicPr>
            <a:picLocks noChangeAspect="1"/>
          </p:cNvPicPr>
          <p:nvPr/>
        </p:nvPicPr>
        <p:blipFill>
          <a:blip r:embed="rId21">
            <a:extLst>
              <a:ext uri="{BEBA8EAE-BF5A-486C-A8C5-ECC9F3942E4B}">
                <a14:imgProps xmlns:a14="http://schemas.microsoft.com/office/drawing/2010/main">
                  <a14:imgLayer r:embed="rId22">
                    <a14:imgEffect>
                      <a14:brightnessContrast bright="40000" contrast="-20000"/>
                    </a14:imgEffect>
                  </a14:imgLayer>
                </a14:imgProps>
              </a:ext>
            </a:extLst>
          </a:blip>
          <a:stretch>
            <a:fillRect/>
          </a:stretch>
        </p:blipFill>
        <p:spPr>
          <a:xfrm>
            <a:off x="9966004" y="4495133"/>
            <a:ext cx="1260988" cy="91728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23"/>
          <a:stretch>
            <a:fillRect/>
          </a:stretch>
        </p:blipFill>
        <p:spPr>
          <a:xfrm flipH="1">
            <a:off x="9966003" y="2953694"/>
            <a:ext cx="1199405" cy="911657"/>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370264" y="2666070"/>
            <a:ext cx="2584637" cy="264688"/>
          </a:xfrm>
          <a:prstGeom prst="rect">
            <a:avLst/>
          </a:prstGeom>
          <a:noFill/>
        </p:spPr>
        <p:txBody>
          <a:bodyPr wrap="square" rtlCol="0">
            <a:spAutoFit/>
          </a:bodyPr>
          <a:lstStyle/>
          <a:p>
            <a:pPr defTabSz="731337">
              <a:defRPr/>
            </a:pPr>
            <a:r>
              <a:rPr lang="en-US" sz="1120" b="1" dirty="0">
                <a:solidFill>
                  <a:srgbClr val="FFFFFF"/>
                </a:solidFill>
              </a:rPr>
              <a:t>Live Worksheets Click and Share</a:t>
            </a:r>
          </a:p>
        </p:txBody>
      </p:sp>
      <p:sp>
        <p:nvSpPr>
          <p:cNvPr id="26" name="TextBox 25"/>
          <p:cNvSpPr txBox="1"/>
          <p:nvPr/>
        </p:nvSpPr>
        <p:spPr>
          <a:xfrm>
            <a:off x="9529547" y="4175129"/>
            <a:ext cx="2133899" cy="289310"/>
          </a:xfrm>
          <a:prstGeom prst="rect">
            <a:avLst/>
          </a:prstGeom>
          <a:noFill/>
        </p:spPr>
        <p:txBody>
          <a:bodyPr wrap="square" rtlCol="0">
            <a:spAutoFit/>
          </a:bodyPr>
          <a:lstStyle/>
          <a:p>
            <a:pPr defTabSz="731337">
              <a:defRPr/>
            </a:pPr>
            <a:r>
              <a:rPr lang="en-US" sz="1280" b="1" dirty="0">
                <a:solidFill>
                  <a:srgbClr val="FFFFFF"/>
                </a:solidFill>
              </a:rPr>
              <a:t>Downloadable Booklet</a:t>
            </a:r>
          </a:p>
        </p:txBody>
      </p:sp>
      <p:sp>
        <p:nvSpPr>
          <p:cNvPr id="15" name="TextBox 14"/>
          <p:cNvSpPr txBox="1"/>
          <p:nvPr/>
        </p:nvSpPr>
        <p:spPr>
          <a:xfrm>
            <a:off x="5876067" y="3065973"/>
            <a:ext cx="1779890" cy="289310"/>
          </a:xfrm>
          <a:prstGeom prst="rect">
            <a:avLst/>
          </a:prstGeom>
          <a:solidFill>
            <a:schemeClr val="bg1"/>
          </a:solidFill>
        </p:spPr>
        <p:txBody>
          <a:bodyPr wrap="square" rtlCol="0">
            <a:spAutoFit/>
          </a:bodyPr>
          <a:lstStyle/>
          <a:p>
            <a:pPr algn="ctr" defTabSz="731337">
              <a:defRPr/>
            </a:pPr>
            <a:r>
              <a:rPr lang="en-US" sz="1280" b="1" dirty="0">
                <a:effectLst>
                  <a:outerShdw blurRad="38100" dist="38100" dir="2700000" algn="tl">
                    <a:srgbClr val="000000">
                      <a:alpha val="43137"/>
                    </a:srgbClr>
                  </a:outerShdw>
                </a:effectLst>
              </a:rPr>
              <a:t>Aladdin Unit </a:t>
            </a:r>
          </a:p>
        </p:txBody>
      </p:sp>
      <p:pic>
        <p:nvPicPr>
          <p:cNvPr id="28" name="Google Shape;210;p10"/>
          <p:cNvPicPr preferRelativeResize="0"/>
          <p:nvPr/>
        </p:nvPicPr>
        <p:blipFill rotWithShape="1">
          <a:blip r:embed="rId11">
            <a:alphaModFix/>
          </a:blip>
          <a:srcRect l="7468" t="5018" r="7452" b="5519"/>
          <a:stretch/>
        </p:blipFill>
        <p:spPr>
          <a:xfrm rot="16200000">
            <a:off x="6640570" y="2169051"/>
            <a:ext cx="358439" cy="2075413"/>
          </a:xfrm>
          <a:prstGeom prst="rect">
            <a:avLst/>
          </a:prstGeom>
          <a:noFill/>
          <a:ln>
            <a:noFill/>
          </a:ln>
        </p:spPr>
      </p:pic>
      <p:pic>
        <p:nvPicPr>
          <p:cNvPr id="2" name="Picture 1">
            <a:hlinkClick r:id="rId24"/>
          </p:cNvPr>
          <p:cNvPicPr>
            <a:picLocks noChangeAspect="1"/>
          </p:cNvPicPr>
          <p:nvPr/>
        </p:nvPicPr>
        <p:blipFill>
          <a:blip r:embed="rId25"/>
          <a:stretch>
            <a:fillRect/>
          </a:stretch>
        </p:blipFill>
        <p:spPr>
          <a:xfrm>
            <a:off x="2564668" y="798325"/>
            <a:ext cx="2460163" cy="1474824"/>
          </a:xfrm>
          <a:prstGeom prst="rect">
            <a:avLst/>
          </a:prstGeom>
        </p:spPr>
      </p:pic>
      <p:sp>
        <p:nvSpPr>
          <p:cNvPr id="21" name="TextBox 20"/>
          <p:cNvSpPr txBox="1"/>
          <p:nvPr/>
        </p:nvSpPr>
        <p:spPr>
          <a:xfrm>
            <a:off x="10589112" y="2149006"/>
            <a:ext cx="1179986" cy="264688"/>
          </a:xfrm>
          <a:prstGeom prst="rect">
            <a:avLst/>
          </a:prstGeom>
          <a:noFill/>
        </p:spPr>
        <p:txBody>
          <a:bodyPr wrap="square" rtlCol="0">
            <a:spAutoFit/>
          </a:bodyPr>
          <a:lstStyle/>
          <a:p>
            <a:pPr defTabSz="731337">
              <a:defRPr/>
            </a:pPr>
            <a:r>
              <a:rPr lang="en-US" sz="1120" b="1" dirty="0">
                <a:solidFill>
                  <a:srgbClr val="FFFFFF"/>
                </a:solidFill>
                <a:hlinkClick r:id="rId17"/>
              </a:rPr>
              <a:t>Video Book</a:t>
            </a:r>
            <a:endParaRPr lang="en-US" sz="1120" b="1" dirty="0">
              <a:solidFill>
                <a:srgbClr val="FFFFFF"/>
              </a:solidFill>
            </a:endParaRPr>
          </a:p>
        </p:txBody>
      </p:sp>
      <p:pic>
        <p:nvPicPr>
          <p:cNvPr id="4" name="nNZNo4wFkfg"/>
          <p:cNvPicPr>
            <a:picLocks noRot="1" noChangeAspect="1"/>
          </p:cNvPicPr>
          <p:nvPr>
            <a:videoFile r:link="rId1"/>
          </p:nvPr>
        </p:nvPicPr>
        <p:blipFill>
          <a:blip r:embed="rId26"/>
          <a:stretch>
            <a:fillRect/>
          </a:stretch>
        </p:blipFill>
        <p:spPr>
          <a:xfrm>
            <a:off x="9693618" y="1447534"/>
            <a:ext cx="895309" cy="710760"/>
          </a:xfrm>
          <a:prstGeom prst="rect">
            <a:avLst/>
          </a:prstGeom>
        </p:spPr>
      </p:pic>
      <p:sp>
        <p:nvSpPr>
          <p:cNvPr id="23" name="TextBox 22"/>
          <p:cNvSpPr txBox="1"/>
          <p:nvPr/>
        </p:nvSpPr>
        <p:spPr>
          <a:xfrm>
            <a:off x="9693617" y="2139235"/>
            <a:ext cx="1059380" cy="264688"/>
          </a:xfrm>
          <a:prstGeom prst="rect">
            <a:avLst/>
          </a:prstGeom>
          <a:noFill/>
        </p:spPr>
        <p:txBody>
          <a:bodyPr wrap="square" rtlCol="0">
            <a:spAutoFit/>
          </a:bodyPr>
          <a:lstStyle/>
          <a:p>
            <a:pPr defTabSz="731337">
              <a:defRPr/>
            </a:pPr>
            <a:r>
              <a:rPr lang="en-US" sz="1120" b="1" dirty="0">
                <a:solidFill>
                  <a:srgbClr val="FFFFFF"/>
                </a:solidFill>
                <a:hlinkClick r:id="rId24"/>
              </a:rPr>
              <a:t>Songs</a:t>
            </a:r>
            <a:endParaRPr lang="en-US" sz="1120" b="1" dirty="0">
              <a:solidFill>
                <a:srgbClr val="FFFFFF"/>
              </a:solidFill>
            </a:endParaRPr>
          </a:p>
        </p:txBody>
      </p:sp>
      <p:pic>
        <p:nvPicPr>
          <p:cNvPr id="24" name="Google Shape;1048;p102"/>
          <p:cNvPicPr preferRelativeResize="0"/>
          <p:nvPr/>
        </p:nvPicPr>
        <p:blipFill>
          <a:blip r:embed="rId27">
            <a:alphaModFix/>
          </a:blip>
          <a:stretch>
            <a:fillRect/>
          </a:stretch>
        </p:blipFill>
        <p:spPr>
          <a:xfrm>
            <a:off x="7748181" y="3409521"/>
            <a:ext cx="1157433" cy="2351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469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8389935"/>
              </p:ext>
            </p:extLst>
          </p:nvPr>
        </p:nvGraphicFramePr>
        <p:xfrm>
          <a:off x="1444061" y="1464313"/>
          <a:ext cx="8794450" cy="3897395"/>
        </p:xfrm>
        <a:graphic>
          <a:graphicData uri="http://schemas.openxmlformats.org/drawingml/2006/table">
            <a:tbl>
              <a:tblPr/>
              <a:tblGrid>
                <a:gridCol w="629217">
                  <a:extLst>
                    <a:ext uri="{9D8B030D-6E8A-4147-A177-3AD203B41FA5}">
                      <a16:colId xmlns:a16="http://schemas.microsoft.com/office/drawing/2014/main" val="1826768270"/>
                    </a:ext>
                  </a:extLst>
                </a:gridCol>
                <a:gridCol w="2817377">
                  <a:extLst>
                    <a:ext uri="{9D8B030D-6E8A-4147-A177-3AD203B41FA5}">
                      <a16:colId xmlns:a16="http://schemas.microsoft.com/office/drawing/2014/main" val="4064364599"/>
                    </a:ext>
                  </a:extLst>
                </a:gridCol>
                <a:gridCol w="5347856">
                  <a:extLst>
                    <a:ext uri="{9D8B030D-6E8A-4147-A177-3AD203B41FA5}">
                      <a16:colId xmlns:a16="http://schemas.microsoft.com/office/drawing/2014/main" val="3917703789"/>
                    </a:ext>
                  </a:extLst>
                </a:gridCol>
              </a:tblGrid>
              <a:tr h="254741">
                <a:tc>
                  <a:txBody>
                    <a:bodyPr/>
                    <a:lstStyle/>
                    <a:p>
                      <a:pPr algn="ctr">
                        <a:lnSpc>
                          <a:spcPct val="115000"/>
                        </a:lnSpc>
                        <a:spcAft>
                          <a:spcPts val="0"/>
                        </a:spcAft>
                      </a:pPr>
                      <a:r>
                        <a:rPr lang="en-US" sz="1200" b="1">
                          <a:solidFill>
                            <a:schemeClr val="bg1"/>
                          </a:solidFill>
                          <a:effectLst/>
                          <a:latin typeface="Arial" panose="020B0604020202020204" pitchFamily="34" charset="0"/>
                          <a:ea typeface="Arial" panose="020B0604020202020204" pitchFamily="34" charset="0"/>
                        </a:rPr>
                        <a:t> </a:t>
                      </a:r>
                      <a:endParaRPr lang="en-US" sz="120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chemeClr val="bg1"/>
                          </a:solidFill>
                          <a:effectLst/>
                          <a:latin typeface="Arial" panose="020B0604020202020204" pitchFamily="34" charset="0"/>
                          <a:ea typeface="Arial" panose="020B0604020202020204" pitchFamily="34" charset="0"/>
                        </a:rPr>
                        <a:t>Tool</a:t>
                      </a:r>
                      <a:endParaRPr lang="en-US" sz="120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solidFill>
                            <a:schemeClr val="bg1"/>
                          </a:solidFill>
                          <a:effectLst/>
                          <a:latin typeface="Arial" panose="020B0604020202020204" pitchFamily="34" charset="0"/>
                          <a:ea typeface="Arial" panose="020B0604020202020204" pitchFamily="34" charset="0"/>
                        </a:rPr>
                        <a:t>Aim </a:t>
                      </a:r>
                      <a:endParaRPr lang="en-US" sz="120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767782"/>
                  </a:ext>
                </a:extLst>
              </a:tr>
              <a:tr h="562662">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1</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err="1">
                          <a:solidFill>
                            <a:schemeClr val="bg1"/>
                          </a:solidFill>
                          <a:effectLst/>
                          <a:latin typeface="Arial" panose="020B0604020202020204" pitchFamily="34" charset="0"/>
                          <a:ea typeface="Arial" panose="020B0604020202020204" pitchFamily="34" charset="0"/>
                        </a:rPr>
                        <a:t>Padlet</a:t>
                      </a:r>
                      <a:endParaRPr lang="en-US" sz="1200" dirty="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sharing ideas </a:t>
                      </a:r>
                    </a:p>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expressing opinions in a shared way.</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946991"/>
                  </a:ext>
                </a:extLst>
              </a:tr>
              <a:tr h="471895">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2</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err="1">
                          <a:solidFill>
                            <a:schemeClr val="bg1"/>
                          </a:solidFill>
                          <a:effectLst/>
                          <a:latin typeface="Arial" panose="020B0604020202020204" pitchFamily="34" charset="0"/>
                          <a:ea typeface="Arial" panose="020B0604020202020204" pitchFamily="34" charset="0"/>
                        </a:rPr>
                        <a:t>mentimeter</a:t>
                      </a:r>
                      <a:endParaRPr lang="en-US" sz="1200" dirty="0">
                        <a:solidFill>
                          <a:schemeClr val="bg1"/>
                        </a:solidFill>
                        <a:effectLst/>
                        <a:latin typeface="Arial" panose="020B0604020202020204" pitchFamily="34" charset="0"/>
                        <a:ea typeface="Arial" panose="020B0604020202020204" pitchFamily="34" charset="0"/>
                      </a:endParaRPr>
                    </a:p>
                    <a:p>
                      <a:pPr>
                        <a:lnSpc>
                          <a:spcPct val="115000"/>
                        </a:lnSpc>
                        <a:spcAft>
                          <a:spcPts val="0"/>
                        </a:spcAft>
                      </a:pPr>
                      <a:r>
                        <a:rPr lang="en-US" sz="1200" u="sng" dirty="0">
                          <a:solidFill>
                            <a:schemeClr val="bg1"/>
                          </a:solidFill>
                          <a:effectLst/>
                          <a:latin typeface="Arial" panose="020B0604020202020204" pitchFamily="34" charset="0"/>
                          <a:ea typeface="Arial" panose="020B0604020202020204" pitchFamily="34" charset="0"/>
                          <a:hlinkClick r:id="rId2"/>
                        </a:rPr>
                        <a:t>https://www.mentimeter.com</a:t>
                      </a:r>
                      <a:r>
                        <a:rPr lang="en-US" sz="1200" u="sng" dirty="0" smtClean="0">
                          <a:solidFill>
                            <a:schemeClr val="bg1"/>
                          </a:solidFill>
                          <a:effectLst/>
                          <a:latin typeface="Arial" panose="020B0604020202020204" pitchFamily="34" charset="0"/>
                          <a:ea typeface="Arial" panose="020B0604020202020204" pitchFamily="34" charset="0"/>
                          <a:hlinkClick r:id="rId2"/>
                        </a:rPr>
                        <a:t>/</a:t>
                      </a:r>
                      <a:endParaRPr lang="en-US" sz="1200" dirty="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chemeClr val="bg1"/>
                          </a:solidFill>
                          <a:effectLst/>
                          <a:latin typeface="Roboto" panose="02000000000000000000" pitchFamily="2" charset="0"/>
                          <a:ea typeface="Roboto" panose="02000000000000000000" pitchFamily="2" charset="0"/>
                          <a:cs typeface="Roboto" panose="02000000000000000000" pitchFamily="2" charset="0"/>
                        </a:rPr>
                        <a:t>Interactive platform - surveys/word clouds</a:t>
                      </a:r>
                      <a:endParaRPr lang="en-US" sz="1200" dirty="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5135767"/>
                  </a:ext>
                </a:extLst>
              </a:tr>
              <a:tr h="471895">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3</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Google Docs</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sharing, collaborating, joint projects / papers </a:t>
                      </a:r>
                    </a:p>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joint documents</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702632"/>
                  </a:ext>
                </a:extLst>
              </a:tr>
              <a:tr h="758103">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4</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Crossword puzzle maker </a:t>
                      </a:r>
                      <a:r>
                        <a:rPr lang="en-US" sz="1200" u="sng" dirty="0">
                          <a:solidFill>
                            <a:schemeClr val="bg1"/>
                          </a:solidFill>
                          <a:effectLst/>
                          <a:latin typeface="Arial" panose="020B0604020202020204" pitchFamily="34" charset="0"/>
                          <a:ea typeface="Arial" panose="020B0604020202020204" pitchFamily="34" charset="0"/>
                          <a:hlinkClick r:id="rId3"/>
                        </a:rPr>
                        <a:t>https://worksheets.theteacherscorner.net/make-your-own/crossword/</a:t>
                      </a:r>
                      <a:endParaRPr lang="en-US" sz="1200" dirty="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Make free crossword puzzles to review vocabulary items or any other terms.</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493999"/>
                  </a:ext>
                </a:extLst>
              </a:tr>
              <a:tr h="906204">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5</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vizia </a:t>
                      </a:r>
                    </a:p>
                    <a:p>
                      <a:pPr>
                        <a:lnSpc>
                          <a:spcPct val="115000"/>
                        </a:lnSpc>
                        <a:spcAft>
                          <a:spcPts val="0"/>
                        </a:spcAft>
                      </a:pPr>
                      <a:r>
                        <a:rPr lang="en-US" sz="1200" u="sng">
                          <a:solidFill>
                            <a:schemeClr val="bg1"/>
                          </a:solidFill>
                          <a:effectLst/>
                          <a:latin typeface="Arial" panose="020B0604020202020204" pitchFamily="34" charset="0"/>
                          <a:ea typeface="Arial" panose="020B0604020202020204" pitchFamily="34" charset="0"/>
                          <a:hlinkClick r:id="rId4"/>
                        </a:rPr>
                        <a:t>https://vizia.co/</a:t>
                      </a:r>
                      <a:r>
                        <a:rPr lang="en-US" sz="1200">
                          <a:solidFill>
                            <a:schemeClr val="bg1"/>
                          </a:solidFill>
                          <a:effectLst/>
                          <a:latin typeface="Arial" panose="020B0604020202020204" pitchFamily="34" charset="0"/>
                          <a:ea typeface="Arial" panose="020B0604020202020204" pitchFamily="34" charset="0"/>
                        </a:rPr>
                        <a:t> </a:t>
                      </a:r>
                    </a:p>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Edpuzzle</a:t>
                      </a:r>
                    </a:p>
                    <a:p>
                      <a:pPr>
                        <a:lnSpc>
                          <a:spcPct val="115000"/>
                        </a:lnSpc>
                        <a:spcAft>
                          <a:spcPts val="0"/>
                        </a:spcAft>
                      </a:pPr>
                      <a:r>
                        <a:rPr lang="en-US" sz="1200" u="sng">
                          <a:solidFill>
                            <a:schemeClr val="bg1"/>
                          </a:solidFill>
                          <a:effectLst/>
                          <a:latin typeface="Arial" panose="020B0604020202020204" pitchFamily="34" charset="0"/>
                          <a:ea typeface="Arial" panose="020B0604020202020204" pitchFamily="34" charset="0"/>
                          <a:hlinkClick r:id="rId5"/>
                        </a:rPr>
                        <a:t>https://edpuzzle.com/</a:t>
                      </a:r>
                      <a:endParaRPr lang="en-US" sz="120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a:solidFill>
                            <a:schemeClr val="bg1"/>
                          </a:solidFill>
                          <a:effectLst/>
                          <a:latin typeface="Arial" panose="020B0604020202020204" pitchFamily="34" charset="0"/>
                          <a:ea typeface="Arial" panose="020B0604020202020204" pitchFamily="34" charset="0"/>
                        </a:rPr>
                        <a:t>interactive use of video clips - enables the addition of questions / reactions at specific points in the clip </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225535"/>
                  </a:ext>
                </a:extLst>
              </a:tr>
              <a:tr h="471895">
                <a:tc>
                  <a:txBody>
                    <a:bodyPr/>
                    <a:lstStyle/>
                    <a:p>
                      <a:pPr>
                        <a:lnSpc>
                          <a:spcPct val="115000"/>
                        </a:lnSpc>
                        <a:spcAft>
                          <a:spcPts val="0"/>
                        </a:spcAft>
                      </a:pPr>
                      <a:r>
                        <a:rPr lang="en-US" sz="1200" dirty="0" smtClean="0">
                          <a:solidFill>
                            <a:schemeClr val="bg1"/>
                          </a:solidFill>
                          <a:effectLst/>
                          <a:latin typeface="Arial" panose="020B0604020202020204" pitchFamily="34" charset="0"/>
                          <a:ea typeface="Arial" panose="020B0604020202020204" pitchFamily="34" charset="0"/>
                        </a:rPr>
                        <a:t>6</a:t>
                      </a:r>
                      <a:endParaRPr lang="en-US" sz="1200" dirty="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Quizlet</a:t>
                      </a:r>
                    </a:p>
                    <a:p>
                      <a:pPr>
                        <a:lnSpc>
                          <a:spcPct val="115000"/>
                        </a:lnSpc>
                        <a:spcAft>
                          <a:spcPts val="0"/>
                        </a:spcAft>
                      </a:pPr>
                      <a:r>
                        <a:rPr lang="en-US" sz="1200" u="sng" dirty="0">
                          <a:solidFill>
                            <a:schemeClr val="bg1"/>
                          </a:solidFill>
                          <a:effectLst/>
                          <a:latin typeface="Arial" panose="020B0604020202020204" pitchFamily="34" charset="0"/>
                          <a:ea typeface="Arial" panose="020B0604020202020204" pitchFamily="34" charset="0"/>
                          <a:hlinkClick r:id="rId6"/>
                        </a:rPr>
                        <a:t>https://quizlet.com/</a:t>
                      </a:r>
                      <a:endParaRPr lang="en-US" sz="1200" dirty="0">
                        <a:solidFill>
                          <a:schemeClr val="bg1"/>
                        </a:solidFill>
                        <a:effectLst/>
                        <a:latin typeface="Arial" panose="020B0604020202020204" pitchFamily="34" charset="0"/>
                        <a:ea typeface="Arial" panose="020B0604020202020204" pitchFamily="34" charset="0"/>
                      </a:endParaRP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solidFill>
                            <a:schemeClr val="bg1"/>
                          </a:solidFill>
                          <a:effectLst/>
                          <a:latin typeface="Arial" panose="020B0604020202020204" pitchFamily="34" charset="0"/>
                          <a:ea typeface="Arial" panose="020B0604020202020204" pitchFamily="34" charset="0"/>
                        </a:rPr>
                        <a:t>Great for recycling vocabulary</a:t>
                      </a:r>
                    </a:p>
                  </a:txBody>
                  <a:tcPr marL="18201" marR="18201" marT="18201" marB="1820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798782"/>
                  </a:ext>
                </a:extLst>
              </a:tr>
            </a:tbl>
          </a:graphicData>
        </a:graphic>
      </p:graphicFrame>
      <p:sp>
        <p:nvSpPr>
          <p:cNvPr id="3" name="Google Shape;189;p23"/>
          <p:cNvSpPr txBox="1">
            <a:spLocks/>
          </p:cNvSpPr>
          <p:nvPr/>
        </p:nvSpPr>
        <p:spPr>
          <a:xfrm>
            <a:off x="171363" y="444239"/>
            <a:ext cx="11339846" cy="848579"/>
          </a:xfrm>
          <a:prstGeom prst="rect">
            <a:avLst/>
          </a:prstGeom>
        </p:spPr>
        <p:txBody>
          <a:bodyPr spcFirstLastPara="1" wrap="square" lIns="121868" tIns="121868" rIns="121868" bIns="121868"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pPr>
            <a:endParaRPr lang="en-US" sz="2399" b="1" dirty="0">
              <a:solidFill>
                <a:srgbClr val="000000"/>
              </a:solidFill>
              <a:latin typeface="Cambria"/>
              <a:ea typeface="Cambria"/>
              <a:cs typeface="Cambria"/>
              <a:sym typeface="Cambria"/>
            </a:endParaRPr>
          </a:p>
          <a:p>
            <a:pPr>
              <a:spcBef>
                <a:spcPts val="0"/>
              </a:spcBef>
            </a:pPr>
            <a:endParaRPr lang="en-US" sz="2399" b="1" dirty="0">
              <a:solidFill>
                <a:srgbClr val="000000"/>
              </a:solidFill>
              <a:latin typeface="Cambria"/>
              <a:ea typeface="Cambria"/>
              <a:cs typeface="Cambria"/>
              <a:sym typeface="Cambria"/>
            </a:endParaRPr>
          </a:p>
          <a:p>
            <a:pPr>
              <a:spcBef>
                <a:spcPts val="0"/>
              </a:spcBef>
            </a:pPr>
            <a:endParaRPr lang="en-US" sz="2399" b="1" dirty="0">
              <a:solidFill>
                <a:srgbClr val="000000"/>
              </a:solidFill>
              <a:latin typeface="Cambria"/>
              <a:ea typeface="Cambria"/>
              <a:cs typeface="Cambria"/>
              <a:sym typeface="Cambria"/>
            </a:endParaRPr>
          </a:p>
          <a:p>
            <a:pPr algn="ctr">
              <a:spcBef>
                <a:spcPts val="0"/>
              </a:spcBef>
            </a:pPr>
            <a:r>
              <a:rPr lang="en-US" sz="5332" b="1" dirty="0">
                <a:solidFill>
                  <a:srgbClr val="0000FF"/>
                </a:solidFill>
                <a:latin typeface="Cambria"/>
                <a:ea typeface="Cambria"/>
                <a:cs typeface="Cambria"/>
                <a:sym typeface="Cambria"/>
              </a:rPr>
              <a:t>Digital Tools &amp; Resources</a:t>
            </a:r>
          </a:p>
          <a:p>
            <a:pPr>
              <a:spcBef>
                <a:spcPts val="0"/>
              </a:spcBef>
            </a:pPr>
            <a:endParaRPr lang="en-US" sz="2399" b="1" dirty="0">
              <a:solidFill>
                <a:srgbClr val="000000"/>
              </a:solidFill>
              <a:latin typeface="Cambria"/>
              <a:ea typeface="Cambria"/>
              <a:cs typeface="Cambria"/>
              <a:sym typeface="Cambria"/>
            </a:endParaRPr>
          </a:p>
          <a:p>
            <a:pPr>
              <a:spcBef>
                <a:spcPts val="0"/>
              </a:spcBef>
            </a:pPr>
            <a:endParaRPr lang="en-US" sz="2399" b="1" dirty="0">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6435442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206" y="638094"/>
            <a:ext cx="11921561" cy="6554936"/>
          </a:xfrm>
          <a:prstGeom prst="rect">
            <a:avLst/>
          </a:prstGeom>
        </p:spPr>
        <p:txBody>
          <a:bodyPr wrap="square">
            <a:spAutoFit/>
          </a:bodyPr>
          <a:lstStyle/>
          <a:p>
            <a:pPr algn="ctr"/>
            <a:r>
              <a:rPr lang="en-US" sz="6398" b="1" dirty="0" smtClean="0">
                <a:solidFill>
                  <a:schemeClr val="tx1"/>
                </a:solidFill>
                <a:effectLst>
                  <a:outerShdw blurRad="38100" dist="38100" dir="2700000" algn="tl">
                    <a:srgbClr val="000000">
                      <a:alpha val="43137"/>
                    </a:srgbClr>
                  </a:outerShdw>
                </a:effectLst>
                <a:latin typeface="Cambria"/>
                <a:ea typeface="Cambria"/>
                <a:cs typeface="Cambria"/>
              </a:rPr>
              <a:t>Play / Create </a:t>
            </a:r>
            <a:r>
              <a:rPr lang="en-US" sz="6398" b="1" dirty="0">
                <a:solidFill>
                  <a:schemeClr val="tx1"/>
                </a:solidFill>
                <a:effectLst>
                  <a:outerShdw blurRad="38100" dist="38100" dir="2700000" algn="tl">
                    <a:srgbClr val="000000">
                      <a:alpha val="43137"/>
                    </a:srgbClr>
                  </a:outerShdw>
                </a:effectLst>
                <a:latin typeface="Cambria"/>
                <a:ea typeface="Cambria"/>
                <a:cs typeface="Cambria"/>
              </a:rPr>
              <a:t>Online </a:t>
            </a:r>
            <a:r>
              <a:rPr lang="en-US" sz="6398" b="1" dirty="0" smtClean="0">
                <a:solidFill>
                  <a:schemeClr val="tx1"/>
                </a:solidFill>
                <a:effectLst>
                  <a:outerShdw blurRad="38100" dist="38100" dir="2700000" algn="tl">
                    <a:srgbClr val="000000">
                      <a:alpha val="43137"/>
                    </a:srgbClr>
                  </a:outerShdw>
                </a:effectLst>
                <a:latin typeface="Cambria"/>
                <a:ea typeface="Cambria"/>
                <a:cs typeface="Cambria"/>
              </a:rPr>
              <a:t>Games </a:t>
            </a:r>
            <a:endParaRPr lang="en-US" sz="6398" b="1" dirty="0">
              <a:solidFill>
                <a:schemeClr val="tx1"/>
              </a:solidFill>
              <a:effectLst>
                <a:outerShdw blurRad="38100" dist="38100" dir="2700000" algn="tl">
                  <a:srgbClr val="000000">
                    <a:alpha val="43137"/>
                  </a:srgbClr>
                </a:outerShdw>
              </a:effectLst>
              <a:latin typeface="Cambria"/>
              <a:ea typeface="Cambria"/>
              <a:cs typeface="Cambria"/>
            </a:endParaRPr>
          </a:p>
          <a:p>
            <a:r>
              <a:rPr lang="en-US" sz="2000" b="1" dirty="0">
                <a:solidFill>
                  <a:schemeClr val="bg1"/>
                </a:solidFill>
                <a:latin typeface="Georgia" panose="02040502050405020303" pitchFamily="18" charset="0"/>
              </a:rPr>
              <a:t>When creating virtual learning activities these are the things to take into consideration:</a:t>
            </a:r>
            <a:br>
              <a:rPr lang="en-US" sz="2000" b="1" dirty="0">
                <a:solidFill>
                  <a:schemeClr val="bg1"/>
                </a:solidFill>
                <a:latin typeface="Georgia" panose="02040502050405020303" pitchFamily="18" charset="0"/>
              </a:rPr>
            </a:br>
            <a:r>
              <a:rPr lang="en-US" sz="1600" b="1" dirty="0">
                <a:solidFill>
                  <a:schemeClr val="bg1"/>
                </a:solidFill>
                <a:latin typeface="Georgia" panose="02040502050405020303" pitchFamily="18" charset="0"/>
              </a:rPr>
              <a:t/>
            </a:r>
            <a:br>
              <a:rPr lang="en-US" sz="1600" b="1" dirty="0">
                <a:solidFill>
                  <a:schemeClr val="bg1"/>
                </a:solidFill>
                <a:latin typeface="Georgia" panose="02040502050405020303" pitchFamily="18" charset="0"/>
              </a:rPr>
            </a:br>
            <a:r>
              <a:rPr lang="en-US" sz="1600" dirty="0">
                <a:solidFill>
                  <a:schemeClr val="bg1"/>
                </a:solidFill>
                <a:latin typeface="Georgia" panose="02040502050405020303" pitchFamily="18" charset="0"/>
              </a:rPr>
              <a:t>What is the level? (who are the students?)</a:t>
            </a:r>
          </a:p>
          <a:p>
            <a:pPr fontAlgn="base">
              <a:lnSpc>
                <a:spcPct val="200000"/>
              </a:lnSpc>
              <a:buFont typeface="+mj-lt"/>
              <a:buAutoNum type="arabicPeriod"/>
            </a:pPr>
            <a:r>
              <a:rPr lang="en-US" sz="1600" dirty="0">
                <a:solidFill>
                  <a:schemeClr val="bg1"/>
                </a:solidFill>
                <a:latin typeface="Georgia" panose="02040502050405020303" pitchFamily="18" charset="0"/>
              </a:rPr>
              <a:t>What is the aim of the activity? (writing, reading, speaking, listening) </a:t>
            </a:r>
          </a:p>
          <a:p>
            <a:pPr fontAlgn="base">
              <a:lnSpc>
                <a:spcPct val="200000"/>
              </a:lnSpc>
              <a:buFont typeface="+mj-lt"/>
              <a:buAutoNum type="arabicPeriod"/>
            </a:pPr>
            <a:r>
              <a:rPr lang="en-US" sz="1600" dirty="0">
                <a:solidFill>
                  <a:schemeClr val="bg1"/>
                </a:solidFill>
                <a:latin typeface="Georgia" panose="02040502050405020303" pitchFamily="18" charset="0"/>
              </a:rPr>
              <a:t>What is the topic? </a:t>
            </a:r>
          </a:p>
          <a:p>
            <a:pPr fontAlgn="base">
              <a:lnSpc>
                <a:spcPct val="200000"/>
              </a:lnSpc>
              <a:buFont typeface="+mj-lt"/>
              <a:buAutoNum type="arabicPeriod"/>
            </a:pPr>
            <a:r>
              <a:rPr lang="en-US" sz="1600" dirty="0">
                <a:solidFill>
                  <a:schemeClr val="bg1"/>
                </a:solidFill>
                <a:latin typeface="Georgia" panose="02040502050405020303" pitchFamily="18" charset="0"/>
              </a:rPr>
              <a:t>What is the vocabulary/text?</a:t>
            </a:r>
          </a:p>
          <a:p>
            <a:pPr algn="ctr"/>
            <a:endParaRPr lang="en-US" sz="2000" b="1" dirty="0">
              <a:solidFill>
                <a:srgbClr val="0000FF"/>
              </a:solidFill>
              <a:latin typeface="Cambria"/>
              <a:ea typeface="Cambria"/>
              <a:cs typeface="Cambria"/>
            </a:endParaRPr>
          </a:p>
          <a:p>
            <a:r>
              <a:rPr lang="en-US" sz="1200" dirty="0"/>
              <a:t/>
            </a:r>
            <a:br>
              <a:rPr lang="en-US" sz="1200" dirty="0"/>
            </a:br>
            <a:r>
              <a:rPr lang="en-US" sz="1200" u="sng" dirty="0">
                <a:solidFill>
                  <a:srgbClr val="1155CC"/>
                </a:solidFill>
                <a:latin typeface="Georgia" panose="02040502050405020303" pitchFamily="18" charset="0"/>
                <a:hlinkClick r:id="rId2"/>
              </a:rPr>
              <a:t>https://www.youtube.com/watch?v=YKULhMUnG8o</a:t>
            </a:r>
            <a:endParaRPr lang="en-US" sz="1200" dirty="0"/>
          </a:p>
          <a:p>
            <a:r>
              <a:rPr lang="en-US" sz="1200" u="sng" dirty="0">
                <a:solidFill>
                  <a:srgbClr val="1155CC"/>
                </a:solidFill>
                <a:latin typeface="Georgia" panose="02040502050405020303" pitchFamily="18" charset="0"/>
                <a:hlinkClick r:id="rId3"/>
              </a:rPr>
              <a:t>https://www.crazygames.com/t/build</a:t>
            </a:r>
            <a:endParaRPr lang="en-US" sz="1200" dirty="0"/>
          </a:p>
          <a:p>
            <a:r>
              <a:rPr lang="en-US" sz="1200" u="sng" dirty="0">
                <a:solidFill>
                  <a:srgbClr val="1155CC"/>
                </a:solidFill>
                <a:latin typeface="Georgia" panose="02040502050405020303" pitchFamily="18" charset="0"/>
                <a:hlinkClick r:id="rId4"/>
              </a:rPr>
              <a:t>https://larryferlazzo.edublogs.org/2008/04/21/the-best-websites-for-creating-online-learning-games/</a:t>
            </a:r>
            <a:endParaRPr lang="en-US" sz="1200" dirty="0"/>
          </a:p>
          <a:p>
            <a:r>
              <a:rPr lang="en-US" sz="1200" u="sng" dirty="0">
                <a:solidFill>
                  <a:srgbClr val="1155CC"/>
                </a:solidFill>
                <a:latin typeface="Georgia" panose="02040502050405020303" pitchFamily="18" charset="0"/>
                <a:hlinkClick r:id="rId5"/>
              </a:rPr>
              <a:t>https://www.mes-games.com/</a:t>
            </a:r>
            <a:endParaRPr lang="en-US" sz="1200" dirty="0"/>
          </a:p>
          <a:p>
            <a:r>
              <a:rPr lang="en-US" sz="1200" u="sng" dirty="0">
                <a:solidFill>
                  <a:srgbClr val="1155CC"/>
                </a:solidFill>
                <a:latin typeface="Georgia" panose="02040502050405020303" pitchFamily="18" charset="0"/>
                <a:hlinkClick r:id="rId6"/>
              </a:rPr>
              <a:t>https://eslactive.com/interactive/</a:t>
            </a:r>
            <a:endParaRPr lang="en-US" sz="1200" dirty="0"/>
          </a:p>
          <a:p>
            <a:r>
              <a:rPr lang="en-US" sz="1200" u="sng" dirty="0">
                <a:solidFill>
                  <a:srgbClr val="1155CC"/>
                </a:solidFill>
                <a:latin typeface="Georgia" panose="02040502050405020303" pitchFamily="18" charset="0"/>
                <a:hlinkClick r:id="rId7"/>
              </a:rPr>
              <a:t>http://roomescapemaker.com/v1</a:t>
            </a:r>
            <a:endParaRPr lang="en-US" sz="1200" u="sng" dirty="0">
              <a:solidFill>
                <a:srgbClr val="1155CC"/>
              </a:solidFill>
              <a:latin typeface="Georgia" panose="02040502050405020303" pitchFamily="18" charset="0"/>
            </a:endParaRPr>
          </a:p>
          <a:p>
            <a:r>
              <a:rPr lang="en-US" sz="1200" dirty="0">
                <a:hlinkClick r:id="rId8"/>
              </a:rPr>
              <a:t>https://wordwall.net/myactivities</a:t>
            </a:r>
            <a:endParaRPr lang="en-US" sz="1200" dirty="0"/>
          </a:p>
          <a:p>
            <a:r>
              <a:rPr lang="en-US" sz="1200" dirty="0">
                <a:hlinkClick r:id="rId9"/>
              </a:rPr>
              <a:t>https://games4esl.com/powerpointgames/</a:t>
            </a:r>
            <a:endParaRPr lang="en-US" sz="1200" dirty="0"/>
          </a:p>
          <a:p>
            <a:r>
              <a:rPr lang="en-US" sz="1200" dirty="0">
                <a:hlinkClick r:id="rId10"/>
              </a:rPr>
              <a:t>https://www.liveworksheets.com</a:t>
            </a:r>
            <a:r>
              <a:rPr lang="en-US" sz="1200" dirty="0">
                <a:hlinkClick r:id="rId10"/>
              </a:rPr>
              <a:t>/</a:t>
            </a:r>
            <a:endParaRPr lang="en-US" sz="1200" dirty="0"/>
          </a:p>
          <a:p>
            <a:endParaRPr lang="en-US" sz="1200" dirty="0"/>
          </a:p>
          <a:p>
            <a:endParaRPr lang="en-US" sz="1866" dirty="0"/>
          </a:p>
          <a:p>
            <a:r>
              <a:rPr lang="en-US" sz="1866" dirty="0"/>
              <a:t/>
            </a:r>
            <a:br>
              <a:rPr lang="en-US" sz="1866" dirty="0"/>
            </a:br>
            <a:endParaRPr lang="en-US" sz="1866" dirty="0"/>
          </a:p>
        </p:txBody>
      </p:sp>
    </p:spTree>
    <p:extLst>
      <p:ext uri="{BB962C8B-B14F-4D97-AF65-F5344CB8AC3E}">
        <p14:creationId xmlns:p14="http://schemas.microsoft.com/office/powerpoint/2010/main" val="635328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7CD4DF3-4B74-4370-8F0A-D71985457B5F}"/>
              </a:ext>
            </a:extLst>
          </p:cNvPr>
          <p:cNvSpPr/>
          <p:nvPr/>
        </p:nvSpPr>
        <p:spPr>
          <a:xfrm>
            <a:off x="2571653" y="928056"/>
            <a:ext cx="7045518" cy="601190"/>
          </a:xfrm>
          <a:prstGeom prst="rect">
            <a:avLst/>
          </a:prstGeom>
        </p:spPr>
        <p:txBody>
          <a:bodyPr wrap="none">
            <a:spAutoFit/>
          </a:bodyPr>
          <a:lstStyle/>
          <a:p>
            <a:pPr lvl="0">
              <a:lnSpc>
                <a:spcPct val="107000"/>
              </a:lnSpc>
            </a:pPr>
            <a:r>
              <a:rPr lang="en-US" sz="3200" b="1" dirty="0">
                <a:solidFill>
                  <a:srgbClr val="FFFFFF"/>
                </a:solidFill>
                <a:latin typeface="Garamond" panose="02020404030301010803" pitchFamily="18" charset="0"/>
                <a:ea typeface="+mn-ea"/>
                <a:cs typeface="Calibri" panose="020F0502020204030204" pitchFamily="34" charset="0"/>
              </a:rPr>
              <a:t>Games to Supplement Textbook Tasks </a:t>
            </a:r>
            <a:endParaRPr lang="en-US" sz="3600" dirty="0">
              <a:solidFill>
                <a:srgbClr val="FFFFFF"/>
              </a:solidFill>
              <a:latin typeface="Calibri" panose="020F0502020204030204" pitchFamily="34" charset="0"/>
              <a:ea typeface="+mn-ea"/>
              <a:cs typeface="Arial" panose="020B0604020202020204" pitchFamily="34" charset="0"/>
            </a:endParaRPr>
          </a:p>
        </p:txBody>
      </p:sp>
      <p:sp>
        <p:nvSpPr>
          <p:cNvPr id="4" name="מלבן 3">
            <a:extLst>
              <a:ext uri="{FF2B5EF4-FFF2-40B4-BE49-F238E27FC236}">
                <a16:creationId xmlns:a16="http://schemas.microsoft.com/office/drawing/2014/main" id="{55FBF04B-B499-46D8-83B6-AE9E30401F26}"/>
              </a:ext>
            </a:extLst>
          </p:cNvPr>
          <p:cNvSpPr/>
          <p:nvPr/>
        </p:nvSpPr>
        <p:spPr>
          <a:xfrm>
            <a:off x="1605539" y="5001057"/>
            <a:ext cx="8977745" cy="1128129"/>
          </a:xfrm>
          <a:prstGeom prst="rect">
            <a:avLst/>
          </a:prstGeom>
        </p:spPr>
        <p:txBody>
          <a:bodyPr wrap="square">
            <a:spAutoFit/>
          </a:bodyPr>
          <a:lstStyle/>
          <a:p>
            <a:pPr lvl="0" algn="ctr">
              <a:lnSpc>
                <a:spcPct val="107000"/>
              </a:lnSpc>
              <a:spcBef>
                <a:spcPts val="1200"/>
              </a:spcBef>
              <a:spcAft>
                <a:spcPts val="1200"/>
              </a:spcAft>
            </a:pPr>
            <a:r>
              <a:rPr lang="en-US" sz="3200" dirty="0">
                <a:solidFill>
                  <a:srgbClr val="FFFFFF"/>
                </a:solidFill>
                <a:latin typeface="Garamond" panose="02020404030301010803" pitchFamily="18" charset="0"/>
                <a:ea typeface="Times New Roman" panose="02020603050405020304" pitchFamily="18" charset="0"/>
                <a:cs typeface="Arial" panose="020B0604020202020204" pitchFamily="34" charset="0"/>
              </a:rPr>
              <a:t>Introducing game strategies for vocabulary teaching, grammar, reading comprehension and oral interaction</a:t>
            </a:r>
            <a:endParaRPr lang="en-US" sz="4000" dirty="0">
              <a:solidFill>
                <a:srgbClr val="FFFFFF"/>
              </a:solidFill>
              <a:latin typeface="Calibri" panose="020F0502020204030204" pitchFamily="34" charset="0"/>
              <a:ea typeface="+mn-ea"/>
              <a:cs typeface="Arial" panose="020B0604020202020204" pitchFamily="34" charset="0"/>
            </a:endParaRPr>
          </a:p>
        </p:txBody>
      </p:sp>
      <p:pic>
        <p:nvPicPr>
          <p:cNvPr id="3074" name="Picture 2" descr="Board Game, Play, Gesellschaftsspiel, Monopoly">
            <a:extLst>
              <a:ext uri="{FF2B5EF4-FFF2-40B4-BE49-F238E27FC236}">
                <a16:creationId xmlns:a16="http://schemas.microsoft.com/office/drawing/2014/main" id="{6471A8E0-8525-4584-B2C1-A56357D69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498" y="1984326"/>
            <a:ext cx="4213369" cy="28089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92498" y="6029227"/>
            <a:ext cx="4466287" cy="307777"/>
          </a:xfrm>
          <a:prstGeom prst="rect">
            <a:avLst/>
          </a:prstGeom>
        </p:spPr>
        <p:txBody>
          <a:bodyPr wrap="none">
            <a:spAutoFit/>
          </a:bodyPr>
          <a:lstStyle/>
          <a:p>
            <a:r>
              <a:rPr lang="en-US" dirty="0">
                <a:hlinkClick r:id="rId3"/>
              </a:rPr>
              <a:t>https://mitf.masaisrael.org/mod/book/view.php?id=566</a:t>
            </a:r>
            <a:endParaRPr lang="en-US" dirty="0"/>
          </a:p>
        </p:txBody>
      </p:sp>
    </p:spTree>
    <p:extLst>
      <p:ext uri="{BB962C8B-B14F-4D97-AF65-F5344CB8AC3E}">
        <p14:creationId xmlns:p14="http://schemas.microsoft.com/office/powerpoint/2010/main" val="3527499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C844CD24-C084-4B2C-98A3-2BDD4C326FA7}"/>
              </a:ext>
            </a:extLst>
          </p:cNvPr>
          <p:cNvSpPr/>
          <p:nvPr/>
        </p:nvSpPr>
        <p:spPr>
          <a:xfrm>
            <a:off x="3048547" y="892429"/>
            <a:ext cx="5804794" cy="601190"/>
          </a:xfrm>
          <a:prstGeom prst="rect">
            <a:avLst/>
          </a:prstGeom>
        </p:spPr>
        <p:txBody>
          <a:bodyPr wrap="none">
            <a:spAutoFit/>
          </a:bodyPr>
          <a:lstStyle/>
          <a:p>
            <a:pPr lvl="0">
              <a:lnSpc>
                <a:spcPct val="107000"/>
              </a:lnSpc>
            </a:pPr>
            <a:r>
              <a:rPr lang="en-US" sz="3200" b="1" dirty="0">
                <a:solidFill>
                  <a:srgbClr val="FFFFFF"/>
                </a:solidFill>
                <a:latin typeface="Garamond" panose="02020404030301010803" pitchFamily="18" charset="0"/>
                <a:ea typeface="+mn-ea"/>
                <a:cs typeface="Calibri" panose="020F0502020204030204" pitchFamily="34" charset="0"/>
              </a:rPr>
              <a:t>Promote Speaking in Your Class</a:t>
            </a:r>
            <a:endParaRPr lang="en-US" sz="3600" dirty="0">
              <a:solidFill>
                <a:srgbClr val="FFFFFF"/>
              </a:solidFill>
              <a:latin typeface="Calibri" panose="020F0502020204030204" pitchFamily="34" charset="0"/>
              <a:ea typeface="+mn-ea"/>
              <a:cs typeface="Arial" panose="020B0604020202020204" pitchFamily="34" charset="0"/>
            </a:endParaRPr>
          </a:p>
        </p:txBody>
      </p:sp>
      <p:sp>
        <p:nvSpPr>
          <p:cNvPr id="4" name="מלבן 3">
            <a:extLst>
              <a:ext uri="{FF2B5EF4-FFF2-40B4-BE49-F238E27FC236}">
                <a16:creationId xmlns:a16="http://schemas.microsoft.com/office/drawing/2014/main" id="{72292DDC-B9EB-4D86-B394-36E5FAC6F1BF}"/>
              </a:ext>
            </a:extLst>
          </p:cNvPr>
          <p:cNvSpPr/>
          <p:nvPr/>
        </p:nvSpPr>
        <p:spPr>
          <a:xfrm>
            <a:off x="3337888" y="5558680"/>
            <a:ext cx="5513048" cy="537519"/>
          </a:xfrm>
          <a:prstGeom prst="rect">
            <a:avLst/>
          </a:prstGeom>
        </p:spPr>
        <p:txBody>
          <a:bodyPr wrap="none">
            <a:spAutoFit/>
          </a:bodyPr>
          <a:lstStyle/>
          <a:p>
            <a:pPr lvl="0">
              <a:lnSpc>
                <a:spcPct val="107000"/>
              </a:lnSpc>
              <a:spcBef>
                <a:spcPts val="1200"/>
              </a:spcBef>
              <a:spcAft>
                <a:spcPts val="1200"/>
              </a:spcAft>
            </a:pPr>
            <a:r>
              <a:rPr lang="en-US" sz="2800" dirty="0">
                <a:solidFill>
                  <a:srgbClr val="FFFFFF"/>
                </a:solidFill>
                <a:latin typeface="Garamond" panose="02020404030301010803" pitchFamily="18" charset="0"/>
                <a:ea typeface="Times New Roman" panose="02020603050405020304" pitchFamily="18" charset="0"/>
                <a:cs typeface="Arial" panose="020B0604020202020204" pitchFamily="34" charset="0"/>
              </a:rPr>
              <a:t>Theory and English speaking activities</a:t>
            </a:r>
            <a:endParaRPr lang="en-US" sz="3600" dirty="0">
              <a:solidFill>
                <a:srgbClr val="FFFFFF"/>
              </a:solidFill>
              <a:latin typeface="Calibri" panose="020F0502020204030204" pitchFamily="34" charset="0"/>
              <a:ea typeface="+mn-ea"/>
              <a:cs typeface="Arial" panose="020B0604020202020204" pitchFamily="34" charset="0"/>
            </a:endParaRPr>
          </a:p>
        </p:txBody>
      </p:sp>
      <p:pic>
        <p:nvPicPr>
          <p:cNvPr id="5" name="תמונה 4">
            <a:extLst>
              <a:ext uri="{FF2B5EF4-FFF2-40B4-BE49-F238E27FC236}">
                <a16:creationId xmlns:a16="http://schemas.microsoft.com/office/drawing/2014/main" id="{BD9165E8-D2F0-4BB9-870E-273D5DE508F4}"/>
              </a:ext>
            </a:extLst>
          </p:cNvPr>
          <p:cNvPicPr>
            <a:picLocks noChangeAspect="1"/>
          </p:cNvPicPr>
          <p:nvPr/>
        </p:nvPicPr>
        <p:blipFill>
          <a:blip r:embed="rId2"/>
          <a:stretch>
            <a:fillRect/>
          </a:stretch>
        </p:blipFill>
        <p:spPr>
          <a:xfrm>
            <a:off x="3713630" y="2381296"/>
            <a:ext cx="4474627" cy="2983085"/>
          </a:xfrm>
          <a:prstGeom prst="rect">
            <a:avLst/>
          </a:prstGeom>
        </p:spPr>
      </p:pic>
    </p:spTree>
    <p:extLst>
      <p:ext uri="{BB962C8B-B14F-4D97-AF65-F5344CB8AC3E}">
        <p14:creationId xmlns:p14="http://schemas.microsoft.com/office/powerpoint/2010/main" val="1195936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44DE9C78-17F2-443F-96ED-92992073E77C}"/>
              </a:ext>
            </a:extLst>
          </p:cNvPr>
          <p:cNvSpPr/>
          <p:nvPr/>
        </p:nvSpPr>
        <p:spPr>
          <a:xfrm>
            <a:off x="716366" y="2276843"/>
            <a:ext cx="3015569" cy="537519"/>
          </a:xfrm>
          <a:prstGeom prst="rect">
            <a:avLst/>
          </a:prstGeom>
        </p:spPr>
        <p:txBody>
          <a:bodyPr wrap="none">
            <a:spAutoFit/>
          </a:bodyPr>
          <a:lstStyle/>
          <a:p>
            <a:pPr lvl="0">
              <a:lnSpc>
                <a:spcPct val="107000"/>
              </a:lnSpc>
            </a:pPr>
            <a:r>
              <a:rPr lang="en-US" sz="2800" b="1" dirty="0">
                <a:solidFill>
                  <a:srgbClr val="FFFFFF"/>
                </a:solidFill>
                <a:latin typeface="Garamond" panose="02020404030301010803" pitchFamily="18" charset="0"/>
                <a:ea typeface="+mn-ea"/>
                <a:cs typeface="Calibri" panose="020F0502020204030204" pitchFamily="34" charset="0"/>
              </a:rPr>
              <a:t>Hanny Fuks, M.A.</a:t>
            </a:r>
            <a:endParaRPr lang="en-US" sz="3200" dirty="0">
              <a:solidFill>
                <a:srgbClr val="FFFFFF"/>
              </a:solidFill>
              <a:latin typeface="Calibri" panose="020F0502020204030204" pitchFamily="34" charset="0"/>
              <a:ea typeface="+mn-ea"/>
              <a:cs typeface="Arial" panose="020B0604020202020204" pitchFamily="34" charset="0"/>
            </a:endParaRPr>
          </a:p>
        </p:txBody>
      </p:sp>
      <p:sp>
        <p:nvSpPr>
          <p:cNvPr id="3" name="מלבן 2">
            <a:extLst>
              <a:ext uri="{FF2B5EF4-FFF2-40B4-BE49-F238E27FC236}">
                <a16:creationId xmlns:a16="http://schemas.microsoft.com/office/drawing/2014/main" id="{DCEB50FE-5A59-4DF4-9BFC-6C9FBD36D697}"/>
              </a:ext>
            </a:extLst>
          </p:cNvPr>
          <p:cNvSpPr/>
          <p:nvPr/>
        </p:nvSpPr>
        <p:spPr>
          <a:xfrm>
            <a:off x="4266832" y="2276841"/>
            <a:ext cx="3991798" cy="537519"/>
          </a:xfrm>
          <a:prstGeom prst="rect">
            <a:avLst/>
          </a:prstGeom>
        </p:spPr>
        <p:txBody>
          <a:bodyPr wrap="none">
            <a:spAutoFit/>
          </a:bodyPr>
          <a:lstStyle/>
          <a:p>
            <a:pPr lvl="0">
              <a:lnSpc>
                <a:spcPct val="107000"/>
              </a:lnSpc>
            </a:pPr>
            <a:r>
              <a:rPr lang="en-US" sz="2800" b="1" dirty="0">
                <a:solidFill>
                  <a:srgbClr val="FFFFFF"/>
                </a:solidFill>
                <a:latin typeface="Garamond" panose="02020404030301010803" pitchFamily="18" charset="0"/>
                <a:ea typeface="+mn-ea"/>
                <a:cs typeface="Calibri" panose="020F0502020204030204" pitchFamily="34" charset="0"/>
              </a:rPr>
              <a:t>Ahava Steinbauer, M.Ed.</a:t>
            </a:r>
            <a:endParaRPr lang="en-US" sz="3200" dirty="0">
              <a:solidFill>
                <a:srgbClr val="FFFFFF"/>
              </a:solidFill>
              <a:latin typeface="Calibri" panose="020F0502020204030204" pitchFamily="34" charset="0"/>
              <a:ea typeface="+mn-ea"/>
              <a:cs typeface="Arial" panose="020B0604020202020204" pitchFamily="34" charset="0"/>
            </a:endParaRPr>
          </a:p>
        </p:txBody>
      </p:sp>
      <p:sp>
        <p:nvSpPr>
          <p:cNvPr id="4" name="מלבן 3">
            <a:extLst>
              <a:ext uri="{FF2B5EF4-FFF2-40B4-BE49-F238E27FC236}">
                <a16:creationId xmlns:a16="http://schemas.microsoft.com/office/drawing/2014/main" id="{A292A081-1D73-4AAF-B1A9-B1668CF6A82B}"/>
              </a:ext>
            </a:extLst>
          </p:cNvPr>
          <p:cNvSpPr/>
          <p:nvPr/>
        </p:nvSpPr>
        <p:spPr>
          <a:xfrm>
            <a:off x="1077649" y="710459"/>
            <a:ext cx="9717022" cy="1673022"/>
          </a:xfrm>
          <a:prstGeom prst="rect">
            <a:avLst/>
          </a:prstGeom>
        </p:spPr>
        <p:txBody>
          <a:bodyPr wrap="square">
            <a:spAutoFit/>
          </a:bodyPr>
          <a:lstStyle/>
          <a:p>
            <a:pPr lvl="0" algn="ctr">
              <a:lnSpc>
                <a:spcPct val="107000"/>
              </a:lnSpc>
            </a:pPr>
            <a:r>
              <a:rPr lang="en-US" sz="2400" b="1" dirty="0">
                <a:solidFill>
                  <a:srgbClr val="FFFFFF"/>
                </a:solidFill>
                <a:latin typeface="Garamond" panose="02020404030301010803" pitchFamily="18" charset="0"/>
                <a:ea typeface="Times New Roman" panose="02020603050405020304" pitchFamily="18" charset="0"/>
                <a:cs typeface="Arial" panose="020B0604020202020204" pitchFamily="34" charset="0"/>
              </a:rPr>
              <a:t> </a:t>
            </a:r>
            <a:r>
              <a:rPr lang="en-US" sz="4000" b="1" dirty="0">
                <a:solidFill>
                  <a:srgbClr val="FFFFFF"/>
                </a:solidFill>
                <a:latin typeface="Garamond" panose="02020404030301010803" pitchFamily="18" charset="0"/>
                <a:ea typeface="Times New Roman" panose="02020603050405020304" pitchFamily="18" charset="0"/>
                <a:cs typeface="Arial" panose="020B0604020202020204" pitchFamily="34" charset="0"/>
              </a:rPr>
              <a:t>Pedagogical </a:t>
            </a:r>
            <a:r>
              <a:rPr lang="en-US" sz="4000" b="1" dirty="0" smtClean="0">
                <a:solidFill>
                  <a:srgbClr val="FFFFFF"/>
                </a:solidFill>
                <a:latin typeface="Garamond" panose="02020404030301010803" pitchFamily="18" charset="0"/>
                <a:ea typeface="Times New Roman" panose="02020603050405020304" pitchFamily="18" charset="0"/>
                <a:cs typeface="Arial" panose="020B0604020202020204" pitchFamily="34" charset="0"/>
              </a:rPr>
              <a:t>Support </a:t>
            </a:r>
            <a:r>
              <a:rPr lang="en-US" sz="4000" b="1" dirty="0" err="1" smtClean="0">
                <a:solidFill>
                  <a:srgbClr val="FFFFFF"/>
                </a:solidFill>
                <a:latin typeface="Garamond" panose="02020404030301010803" pitchFamily="18" charset="0"/>
                <a:ea typeface="Times New Roman" panose="02020603050405020304" pitchFamily="18" charset="0"/>
                <a:cs typeface="Arial" panose="020B0604020202020204" pitchFamily="34" charset="0"/>
              </a:rPr>
              <a:t>and</a:t>
            </a:r>
            <a:r>
              <a:rPr lang="en-US" sz="4000" b="1" dirty="0" err="1" smtClean="0">
                <a:solidFill>
                  <a:srgbClr val="FFFFFF"/>
                </a:solidFill>
                <a:latin typeface="Garamond" panose="02020404030301010803" pitchFamily="18" charset="0"/>
                <a:ea typeface="Times New Roman" panose="02020603050405020304" pitchFamily="18" charset="0"/>
                <a:cs typeface="Arial" panose="020B0604020202020204" pitchFamily="34" charset="0"/>
              </a:rPr>
              <a:t>D</a:t>
            </a:r>
            <a:r>
              <a:rPr lang="en-US" sz="4000" b="1" dirty="0" err="1" smtClean="0">
                <a:solidFill>
                  <a:srgbClr val="FFFFFF"/>
                </a:solidFill>
                <a:latin typeface="Garamond" panose="02020404030301010803" pitchFamily="18" charset="0"/>
                <a:ea typeface="Times New Roman" panose="02020603050405020304" pitchFamily="18" charset="0"/>
                <a:cs typeface="Arial" panose="020B0604020202020204" pitchFamily="34" charset="0"/>
              </a:rPr>
              <a:t>igital</a:t>
            </a:r>
            <a:r>
              <a:rPr lang="en-US" sz="4000" b="1" dirty="0" smtClean="0">
                <a:solidFill>
                  <a:srgbClr val="FFFFFF"/>
                </a:solidFill>
                <a:latin typeface="Garamond" panose="02020404030301010803" pitchFamily="18" charset="0"/>
                <a:ea typeface="Times New Roman" panose="02020603050405020304" pitchFamily="18" charset="0"/>
                <a:cs typeface="Arial" panose="020B0604020202020204" pitchFamily="34" charset="0"/>
              </a:rPr>
              <a:t> </a:t>
            </a:r>
            <a:r>
              <a:rPr lang="en-US" sz="4000" b="1" dirty="0">
                <a:solidFill>
                  <a:srgbClr val="FFFF00"/>
                </a:solidFill>
                <a:latin typeface="Garamond" panose="02020404030301010803" pitchFamily="18" charset="0"/>
                <a:ea typeface="Times New Roman" panose="02020603050405020304" pitchFamily="18" charset="0"/>
                <a:cs typeface="Arial" panose="020B0604020202020204" pitchFamily="34" charset="0"/>
              </a:rPr>
              <a:t>Toolbox</a:t>
            </a:r>
          </a:p>
          <a:p>
            <a:pPr algn="ctr">
              <a:lnSpc>
                <a:spcPct val="107000"/>
              </a:lnSpc>
            </a:pPr>
            <a:r>
              <a:rPr lang="en-US" sz="2800" dirty="0">
                <a:solidFill>
                  <a:srgbClr val="FFFFFF"/>
                </a:solidFill>
                <a:latin typeface="Garamond" panose="02020404030301010803" pitchFamily="18" charset="0"/>
                <a:ea typeface="+mn-ea"/>
                <a:cs typeface="Calibri" panose="020F0502020204030204" pitchFamily="34" charset="0"/>
              </a:rPr>
              <a:t>Active Learning - Favorite Fun Activities</a:t>
            </a:r>
            <a:r>
              <a:rPr lang="en-US" sz="2800" b="1" dirty="0">
                <a:solidFill>
                  <a:srgbClr val="FFFFFF"/>
                </a:solidFill>
                <a:latin typeface="Garamond" panose="02020404030301010803" pitchFamily="18" charset="0"/>
                <a:ea typeface="Times New Roman" panose="02020603050405020304" pitchFamily="18" charset="0"/>
                <a:cs typeface="Arial" panose="020B0604020202020204" pitchFamily="34" charset="0"/>
              </a:rPr>
              <a:t> </a:t>
            </a:r>
            <a:endParaRPr lang="en-US" sz="3200" dirty="0">
              <a:solidFill>
                <a:srgbClr val="FFFFFF"/>
              </a:solidFill>
              <a:latin typeface="Calibri" panose="020F0502020204030204" pitchFamily="34" charset="0"/>
              <a:ea typeface="+mn-ea"/>
              <a:cs typeface="Arial" panose="020B0604020202020204" pitchFamily="34" charset="0"/>
            </a:endParaRPr>
          </a:p>
          <a:p>
            <a:pPr lvl="0" algn="ctr">
              <a:lnSpc>
                <a:spcPct val="107000"/>
              </a:lnSpc>
            </a:pPr>
            <a:r>
              <a:rPr lang="en-US" sz="2800" dirty="0">
                <a:solidFill>
                  <a:srgbClr val="FFFFFF"/>
                </a:solidFill>
                <a:latin typeface="Garamond" panose="02020404030301010803" pitchFamily="18" charset="0"/>
                <a:ea typeface="Times New Roman" panose="02020603050405020304" pitchFamily="18" charset="0"/>
                <a:cs typeface="Arial" panose="020B0604020202020204" pitchFamily="34" charset="0"/>
              </a:rPr>
              <a:t> </a:t>
            </a:r>
            <a:endParaRPr lang="en-US" sz="3600" dirty="0">
              <a:solidFill>
                <a:srgbClr val="FFFFFF"/>
              </a:solidFill>
              <a:latin typeface="Calibri" panose="020F0502020204030204" pitchFamily="34" charset="0"/>
              <a:ea typeface="+mn-ea"/>
              <a:cs typeface="Arial" panose="020B0604020202020204" pitchFamily="34" charset="0"/>
            </a:endParaRPr>
          </a:p>
        </p:txBody>
      </p:sp>
      <p:pic>
        <p:nvPicPr>
          <p:cNvPr id="5" name="Google Shape;316;g3402ef813c_0_7">
            <a:extLst>
              <a:ext uri="{FF2B5EF4-FFF2-40B4-BE49-F238E27FC236}">
                <a16:creationId xmlns:a16="http://schemas.microsoft.com/office/drawing/2014/main" id="{33376D65-D850-49C0-B1EE-61B0158FBAC5}"/>
              </a:ext>
            </a:extLst>
          </p:cNvPr>
          <p:cNvPicPr preferRelativeResize="0"/>
          <p:nvPr/>
        </p:nvPicPr>
        <p:blipFill rotWithShape="1">
          <a:blip r:embed="rId2">
            <a:alphaModFix/>
          </a:blip>
          <a:srcRect/>
          <a:stretch/>
        </p:blipFill>
        <p:spPr>
          <a:xfrm>
            <a:off x="2804349" y="2919846"/>
            <a:ext cx="5864392" cy="3304068"/>
          </a:xfrm>
          <a:prstGeom prst="rect">
            <a:avLst/>
          </a:prstGeom>
          <a:noFill/>
          <a:ln>
            <a:noFill/>
          </a:ln>
        </p:spPr>
      </p:pic>
      <p:sp>
        <p:nvSpPr>
          <p:cNvPr id="6" name="מלבן 2">
            <a:extLst>
              <a:ext uri="{FF2B5EF4-FFF2-40B4-BE49-F238E27FC236}">
                <a16:creationId xmlns:a16="http://schemas.microsoft.com/office/drawing/2014/main" id="{DCEB50FE-5A59-4DF4-9BFC-6C9FBD36D697}"/>
              </a:ext>
            </a:extLst>
          </p:cNvPr>
          <p:cNvSpPr/>
          <p:nvPr/>
        </p:nvSpPr>
        <p:spPr>
          <a:xfrm>
            <a:off x="8793527" y="2276840"/>
            <a:ext cx="1500732" cy="537519"/>
          </a:xfrm>
          <a:prstGeom prst="rect">
            <a:avLst/>
          </a:prstGeom>
        </p:spPr>
        <p:txBody>
          <a:bodyPr wrap="none">
            <a:spAutoFit/>
          </a:bodyPr>
          <a:lstStyle/>
          <a:p>
            <a:pPr lvl="0">
              <a:lnSpc>
                <a:spcPct val="107000"/>
              </a:lnSpc>
            </a:pPr>
            <a:r>
              <a:rPr lang="en-US" sz="2800" b="1" dirty="0" smtClean="0">
                <a:solidFill>
                  <a:srgbClr val="FFFFFF"/>
                </a:solidFill>
                <a:latin typeface="Garamond" panose="02020404030301010803" pitchFamily="18" charset="0"/>
                <a:ea typeface="+mn-ea"/>
                <a:cs typeface="Calibri" panose="020F0502020204030204" pitchFamily="34" charset="0"/>
              </a:rPr>
              <a:t>Tal </a:t>
            </a:r>
            <a:r>
              <a:rPr lang="en-US" sz="2800" b="1" dirty="0" err="1" smtClean="0">
                <a:solidFill>
                  <a:srgbClr val="FFFFFF"/>
                </a:solidFill>
                <a:latin typeface="Garamond" panose="02020404030301010803" pitchFamily="18" charset="0"/>
                <a:ea typeface="+mn-ea"/>
                <a:cs typeface="Calibri" panose="020F0502020204030204" pitchFamily="34" charset="0"/>
              </a:rPr>
              <a:t>Alon</a:t>
            </a:r>
            <a:endParaRPr lang="en-US" sz="3200" dirty="0">
              <a:solidFill>
                <a:srgbClr val="FFFFFF"/>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0540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427051A7-DF02-42D2-8257-924894F29636}"/>
              </a:ext>
            </a:extLst>
          </p:cNvPr>
          <p:cNvSpPr/>
          <p:nvPr/>
        </p:nvSpPr>
        <p:spPr>
          <a:xfrm>
            <a:off x="1472540" y="450043"/>
            <a:ext cx="8657112" cy="923330"/>
          </a:xfrm>
          <a:prstGeom prst="rect">
            <a:avLst/>
          </a:prstGeom>
        </p:spPr>
        <p:txBody>
          <a:bodyPr wrap="square">
            <a:spAutoFit/>
          </a:bodyPr>
          <a:lstStyle/>
          <a:p>
            <a:pPr lvl="0" algn="ctr">
              <a:buSzPts val="3000"/>
            </a:pPr>
            <a:r>
              <a:rPr lang="en-US" sz="5400" b="1" dirty="0" smtClean="0">
                <a:solidFill>
                  <a:srgbClr val="FFFFFF"/>
                </a:solidFill>
                <a:latin typeface="Garamond"/>
                <a:ea typeface="Garamond"/>
                <a:cs typeface="Garamond"/>
                <a:sym typeface="Garamond"/>
              </a:rPr>
              <a:t>Webinar Schedule</a:t>
            </a:r>
            <a:endParaRPr lang="en-US" sz="5400" b="1" dirty="0">
              <a:solidFill>
                <a:srgbClr val="FFFFFF"/>
              </a:solidFill>
              <a:latin typeface="Garamond"/>
              <a:ea typeface="Garamond"/>
              <a:cs typeface="Garamond"/>
              <a:sym typeface="Garamond"/>
            </a:endParaRPr>
          </a:p>
        </p:txBody>
      </p:sp>
      <p:pic>
        <p:nvPicPr>
          <p:cNvPr id="2" name="Picture 1"/>
          <p:cNvPicPr>
            <a:picLocks noChangeAspect="1"/>
          </p:cNvPicPr>
          <p:nvPr/>
        </p:nvPicPr>
        <p:blipFill>
          <a:blip r:embed="rId2"/>
          <a:stretch>
            <a:fillRect/>
          </a:stretch>
        </p:blipFill>
        <p:spPr>
          <a:xfrm>
            <a:off x="1167739" y="1373373"/>
            <a:ext cx="9705221" cy="4841730"/>
          </a:xfrm>
          <a:prstGeom prst="rect">
            <a:avLst/>
          </a:prstGeom>
        </p:spPr>
      </p:pic>
    </p:spTree>
    <p:extLst>
      <p:ext uri="{BB962C8B-B14F-4D97-AF65-F5344CB8AC3E}">
        <p14:creationId xmlns:p14="http://schemas.microsoft.com/office/powerpoint/2010/main" val="2156999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ROSH HA’ASHANA</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flipH="1">
            <a:off x="1066522" y="4814319"/>
            <a:ext cx="10055781" cy="784167"/>
          </a:xfrm>
        </p:spPr>
        <p:txBody>
          <a:bodyPr/>
          <a:lstStyle/>
          <a:p>
            <a:pPr algn="ctr"/>
            <a:r>
              <a:rPr lang="en-US" dirty="0">
                <a:hlinkClick r:id="rId2"/>
              </a:rPr>
              <a:t>https://mitf.masaisrael.org/mod/book/view.php?id=347&amp;chapterid=329</a:t>
            </a:r>
            <a:endParaRPr lang="en-US" dirty="0"/>
          </a:p>
        </p:txBody>
      </p:sp>
      <p:sp>
        <p:nvSpPr>
          <p:cNvPr id="5" name="TextBox 4">
            <a:hlinkClick r:id="rId3"/>
          </p:cNvPr>
          <p:cNvSpPr txBox="1"/>
          <p:nvPr/>
        </p:nvSpPr>
        <p:spPr>
          <a:xfrm>
            <a:off x="3810000" y="5652654"/>
            <a:ext cx="4059382" cy="307777"/>
          </a:xfrm>
          <a:prstGeom prst="rect">
            <a:avLst/>
          </a:prstGeom>
          <a:noFill/>
        </p:spPr>
        <p:txBody>
          <a:bodyPr wrap="square" rtlCol="0">
            <a:spAutoFit/>
          </a:bodyPr>
          <a:lstStyle/>
          <a:p>
            <a:pPr algn="ctr"/>
            <a:r>
              <a:rPr lang="en-US" dirty="0" smtClean="0">
                <a:solidFill>
                  <a:schemeClr val="bg1"/>
                </a:solidFill>
              </a:rPr>
              <a:t>More Activities</a:t>
            </a:r>
            <a:endParaRPr lang="en-US" dirty="0">
              <a:solidFill>
                <a:schemeClr val="bg1"/>
              </a:solidFill>
            </a:endParaRPr>
          </a:p>
        </p:txBody>
      </p:sp>
      <p:pic>
        <p:nvPicPr>
          <p:cNvPr id="6" name="Picture 5"/>
          <p:cNvPicPr>
            <a:picLocks noChangeAspect="1"/>
          </p:cNvPicPr>
          <p:nvPr/>
        </p:nvPicPr>
        <p:blipFill>
          <a:blip r:embed="rId4"/>
          <a:stretch>
            <a:fillRect/>
          </a:stretch>
        </p:blipFill>
        <p:spPr>
          <a:xfrm>
            <a:off x="4739626" y="1900712"/>
            <a:ext cx="2284630" cy="2618033"/>
          </a:xfrm>
          <a:prstGeom prst="rect">
            <a:avLst/>
          </a:prstGeom>
        </p:spPr>
      </p:pic>
    </p:spTree>
    <p:extLst>
      <p:ext uri="{BB962C8B-B14F-4D97-AF65-F5344CB8AC3E}">
        <p14:creationId xmlns:p14="http://schemas.microsoft.com/office/powerpoint/2010/main" val="2232187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4FEB4CEB-4127-41E3-80A5-229B05C5C366}"/>
              </a:ext>
            </a:extLst>
          </p:cNvPr>
          <p:cNvSpPr txBox="1"/>
          <p:nvPr/>
        </p:nvSpPr>
        <p:spPr>
          <a:xfrm>
            <a:off x="2984637" y="887629"/>
            <a:ext cx="5903724" cy="923330"/>
          </a:xfrm>
          <a:prstGeom prst="rect">
            <a:avLst/>
          </a:prstGeom>
          <a:noFill/>
        </p:spPr>
        <p:txBody>
          <a:bodyPr wrap="square" rtlCol="1">
            <a:spAutoFit/>
          </a:bodyPr>
          <a:lstStyle/>
          <a:p>
            <a:r>
              <a:rPr lang="en-US" sz="5400" b="1" dirty="0">
                <a:solidFill>
                  <a:srgbClr val="FFFFFF"/>
                </a:solidFill>
                <a:latin typeface="Garamond" panose="02020404030301010803" pitchFamily="18" charset="0"/>
                <a:ea typeface="+mn-ea"/>
                <a:cs typeface="Calibri" panose="020F0502020204030204" pitchFamily="34" charset="0"/>
              </a:rPr>
              <a:t>Seminar Summary</a:t>
            </a:r>
            <a:endParaRPr lang="he-IL" sz="5400" b="1" dirty="0">
              <a:solidFill>
                <a:srgbClr val="FFFFFF"/>
              </a:solidFill>
              <a:latin typeface="Garamond" panose="02020404030301010803" pitchFamily="18" charset="0"/>
              <a:ea typeface="+mn-ea"/>
              <a:cs typeface="Calibri" panose="020F0502020204030204" pitchFamily="34" charset="0"/>
            </a:endParaRPr>
          </a:p>
        </p:txBody>
      </p:sp>
      <p:pic>
        <p:nvPicPr>
          <p:cNvPr id="5" name="תמונה 4">
            <a:extLst>
              <a:ext uri="{FF2B5EF4-FFF2-40B4-BE49-F238E27FC236}">
                <a16:creationId xmlns:a16="http://schemas.microsoft.com/office/drawing/2014/main" id="{B499332F-F344-4E6E-A6AF-0EE8B4ED042B}"/>
              </a:ext>
            </a:extLst>
          </p:cNvPr>
          <p:cNvPicPr>
            <a:picLocks noChangeAspect="1"/>
          </p:cNvPicPr>
          <p:nvPr/>
        </p:nvPicPr>
        <p:blipFill>
          <a:blip r:embed="rId2"/>
          <a:stretch>
            <a:fillRect/>
          </a:stretch>
        </p:blipFill>
        <p:spPr>
          <a:xfrm>
            <a:off x="2793241" y="2125902"/>
            <a:ext cx="5642835" cy="3206423"/>
          </a:xfrm>
          <a:prstGeom prst="rect">
            <a:avLst/>
          </a:prstGeom>
        </p:spPr>
      </p:pic>
    </p:spTree>
    <p:extLst>
      <p:ext uri="{BB962C8B-B14F-4D97-AF65-F5344CB8AC3E}">
        <p14:creationId xmlns:p14="http://schemas.microsoft.com/office/powerpoint/2010/main" val="1392448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FBAF265-76E0-4B27-A6E8-BD6B0EAF626A}"/>
              </a:ext>
            </a:extLst>
          </p:cNvPr>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l="1871" t="3004" r="4586" b="3139"/>
          <a:stretch/>
        </p:blipFill>
        <p:spPr>
          <a:xfrm>
            <a:off x="4434549" y="1388295"/>
            <a:ext cx="3438792" cy="4652482"/>
          </a:xfrm>
          <a:prstGeom prst="rect">
            <a:avLst/>
          </a:prstGeom>
        </p:spPr>
      </p:pic>
      <p:pic>
        <p:nvPicPr>
          <p:cNvPr id="2" name="תמונה 1">
            <a:extLst>
              <a:ext uri="{FF2B5EF4-FFF2-40B4-BE49-F238E27FC236}">
                <a16:creationId xmlns:a16="http://schemas.microsoft.com/office/drawing/2014/main" id="{A1DE9145-A2CD-4519-B65E-02A80CF5BBEF}"/>
              </a:ext>
            </a:extLst>
          </p:cNvPr>
          <p:cNvPicPr>
            <a:picLocks noChangeAspect="1"/>
          </p:cNvPicPr>
          <p:nvPr/>
        </p:nvPicPr>
        <p:blipFill>
          <a:blip r:embed="rId4">
            <a:duotone>
              <a:prstClr val="black"/>
              <a:schemeClr val="tx2">
                <a:tint val="45000"/>
                <a:satMod val="400000"/>
              </a:schemeClr>
            </a:duotone>
          </a:blip>
          <a:stretch>
            <a:fillRect/>
          </a:stretch>
        </p:blipFill>
        <p:spPr>
          <a:xfrm>
            <a:off x="4117761" y="1388295"/>
            <a:ext cx="4230594" cy="4935693"/>
          </a:xfrm>
          <a:prstGeom prst="rect">
            <a:avLst/>
          </a:prstGeom>
        </p:spPr>
      </p:pic>
      <p:sp>
        <p:nvSpPr>
          <p:cNvPr id="4" name="תיבת טקסט 3">
            <a:extLst>
              <a:ext uri="{FF2B5EF4-FFF2-40B4-BE49-F238E27FC236}">
                <a16:creationId xmlns:a16="http://schemas.microsoft.com/office/drawing/2014/main" id="{E8B5BE9E-302A-452B-AC89-037C329143FA}"/>
              </a:ext>
            </a:extLst>
          </p:cNvPr>
          <p:cNvSpPr txBox="1"/>
          <p:nvPr/>
        </p:nvSpPr>
        <p:spPr>
          <a:xfrm>
            <a:off x="2377591" y="494057"/>
            <a:ext cx="8464580" cy="646331"/>
          </a:xfrm>
          <a:prstGeom prst="rect">
            <a:avLst/>
          </a:prstGeom>
          <a:noFill/>
        </p:spPr>
        <p:txBody>
          <a:bodyPr wrap="square" rtlCol="1">
            <a:spAutoFit/>
          </a:bodyPr>
          <a:lstStyle/>
          <a:p>
            <a:r>
              <a:rPr lang="en-US" sz="3600" b="1" dirty="0">
                <a:solidFill>
                  <a:srgbClr val="FFFFFF"/>
                </a:solidFill>
                <a:latin typeface="Garamond" panose="02020404030301010803" pitchFamily="18" charset="0"/>
                <a:ea typeface="+mn-ea"/>
                <a:cs typeface="Calibri" panose="020F0502020204030204" pitchFamily="34" charset="0"/>
              </a:rPr>
              <a:t>Hebrew Slang Intonation and Meaning</a:t>
            </a:r>
            <a:endParaRPr lang="he-IL" sz="3600" b="1" dirty="0">
              <a:solidFill>
                <a:srgbClr val="FFFFFF"/>
              </a:solidFill>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13680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90AF16A-22FA-4220-A0C0-DE41B48E542E}"/>
              </a:ext>
            </a:extLst>
          </p:cNvPr>
          <p:cNvPicPr>
            <a:picLocks noChangeAspect="1"/>
          </p:cNvPicPr>
          <p:nvPr/>
        </p:nvPicPr>
        <p:blipFill>
          <a:blip r:embed="rId2"/>
          <a:stretch>
            <a:fillRect/>
          </a:stretch>
        </p:blipFill>
        <p:spPr>
          <a:xfrm>
            <a:off x="2460003" y="881029"/>
            <a:ext cx="7016507" cy="3420547"/>
          </a:xfrm>
          <a:prstGeom prst="rect">
            <a:avLst/>
          </a:prstGeom>
          <a:ln>
            <a:noFill/>
          </a:ln>
          <a:effectLst>
            <a:softEdge rad="112500"/>
          </a:effectLst>
        </p:spPr>
      </p:pic>
      <p:sp>
        <p:nvSpPr>
          <p:cNvPr id="3" name="Google Shape;578;p43">
            <a:extLst>
              <a:ext uri="{FF2B5EF4-FFF2-40B4-BE49-F238E27FC236}">
                <a16:creationId xmlns:a16="http://schemas.microsoft.com/office/drawing/2014/main" id="{D05C37D0-A2FC-4D03-9392-A36B63D563F9}"/>
              </a:ext>
            </a:extLst>
          </p:cNvPr>
          <p:cNvSpPr/>
          <p:nvPr/>
        </p:nvSpPr>
        <p:spPr>
          <a:xfrm>
            <a:off x="1034964" y="4301576"/>
            <a:ext cx="10118895" cy="1107955"/>
          </a:xfrm>
          <a:prstGeom prst="rect">
            <a:avLst/>
          </a:prstGeom>
          <a:noFill/>
          <a:ln>
            <a:noFill/>
          </a:ln>
        </p:spPr>
        <p:txBody>
          <a:bodyPr spcFirstLastPara="1" wrap="square" lIns="91425" tIns="45700" rIns="91425" bIns="45700" anchor="t" anchorCtr="0">
            <a:spAutoFit/>
          </a:bodyPr>
          <a:lstStyle/>
          <a:p>
            <a:pPr>
              <a:buSzPts val="6600"/>
            </a:pPr>
            <a:r>
              <a:rPr lang="en-US" sz="6600" b="1" dirty="0">
                <a:solidFill>
                  <a:schemeClr val="bg1"/>
                </a:solidFill>
                <a:latin typeface="Sorts Mill Goudy"/>
                <a:ea typeface="Sorts Mill Goudy"/>
                <a:cs typeface="Sorts Mill Goudy"/>
                <a:sym typeface="Sorts Mill Goudy"/>
              </a:rPr>
              <a:t>We wish you a </a:t>
            </a:r>
            <a:r>
              <a:rPr lang="en-US" sz="6600" b="1" dirty="0" smtClean="0">
                <a:solidFill>
                  <a:schemeClr val="bg1"/>
                </a:solidFill>
                <a:latin typeface="Sorts Mill Goudy"/>
                <a:ea typeface="Sorts Mill Goudy"/>
                <a:cs typeface="Sorts Mill Goudy"/>
                <a:sym typeface="Sorts Mill Goudy"/>
              </a:rPr>
              <a:t>great year!</a:t>
            </a:r>
            <a:endParaRPr sz="4400" dirty="0">
              <a:solidFill>
                <a:schemeClr val="bg1"/>
              </a:solidFill>
              <a:latin typeface="Calibri"/>
              <a:ea typeface="Calibri"/>
              <a:cs typeface="Calibri"/>
              <a:sym typeface="Calibri"/>
            </a:endParaRPr>
          </a:p>
        </p:txBody>
      </p:sp>
      <p:pic>
        <p:nvPicPr>
          <p:cNvPr id="4" name="תמונה 3">
            <a:extLst>
              <a:ext uri="{FF2B5EF4-FFF2-40B4-BE49-F238E27FC236}">
                <a16:creationId xmlns:a16="http://schemas.microsoft.com/office/drawing/2014/main" id="{AE0BD461-6CEF-4538-AA9A-FD446E4FD016}"/>
              </a:ext>
            </a:extLst>
          </p:cNvPr>
          <p:cNvPicPr>
            <a:picLocks noChangeAspect="1"/>
          </p:cNvPicPr>
          <p:nvPr/>
        </p:nvPicPr>
        <p:blipFill>
          <a:blip r:embed="rId3"/>
          <a:stretch>
            <a:fillRect/>
          </a:stretch>
        </p:blipFill>
        <p:spPr>
          <a:xfrm>
            <a:off x="9904021" y="5587870"/>
            <a:ext cx="1714017" cy="730044"/>
          </a:xfrm>
          <a:prstGeom prst="rect">
            <a:avLst/>
          </a:prstGeom>
        </p:spPr>
      </p:pic>
      <p:pic>
        <p:nvPicPr>
          <p:cNvPr id="5" name="תמונה 4">
            <a:extLst>
              <a:ext uri="{FF2B5EF4-FFF2-40B4-BE49-F238E27FC236}">
                <a16:creationId xmlns:a16="http://schemas.microsoft.com/office/drawing/2014/main" id="{A7AE9AFC-29B8-4350-ABC8-0B2FA580E33C}"/>
              </a:ext>
            </a:extLst>
          </p:cNvPr>
          <p:cNvPicPr>
            <a:picLocks noChangeAspect="1"/>
          </p:cNvPicPr>
          <p:nvPr/>
        </p:nvPicPr>
        <p:blipFill>
          <a:blip r:embed="rId4"/>
          <a:stretch>
            <a:fillRect/>
          </a:stretch>
        </p:blipFill>
        <p:spPr>
          <a:xfrm>
            <a:off x="918656" y="5588232"/>
            <a:ext cx="1714017" cy="729682"/>
          </a:xfrm>
          <a:prstGeom prst="rect">
            <a:avLst/>
          </a:prstGeom>
        </p:spPr>
      </p:pic>
    </p:spTree>
    <p:extLst>
      <p:ext uri="{BB962C8B-B14F-4D97-AF65-F5344CB8AC3E}">
        <p14:creationId xmlns:p14="http://schemas.microsoft.com/office/powerpoint/2010/main" val="36383479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427051A7-DF02-42D2-8257-924894F29636}"/>
              </a:ext>
            </a:extLst>
          </p:cNvPr>
          <p:cNvSpPr/>
          <p:nvPr/>
        </p:nvSpPr>
        <p:spPr>
          <a:xfrm>
            <a:off x="1472540" y="450043"/>
            <a:ext cx="865711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5400" b="1" i="0" u="none" strike="noStrike" kern="0" cap="none" spc="0" normalizeH="0" baseline="0" noProof="0" dirty="0" smtClean="0">
                <a:ln>
                  <a:noFill/>
                </a:ln>
                <a:solidFill>
                  <a:srgbClr val="FFFFFF"/>
                </a:solidFill>
                <a:effectLst/>
                <a:uLnTx/>
                <a:uFillTx/>
                <a:latin typeface="Garamond"/>
                <a:ea typeface="Garamond"/>
                <a:cs typeface="Garamond"/>
                <a:sym typeface="Garamond"/>
              </a:rPr>
              <a:t>Webinar Schedule</a:t>
            </a:r>
            <a:endParaRPr kumimoji="0" lang="en-US" sz="5400" b="1"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pic>
        <p:nvPicPr>
          <p:cNvPr id="3" name="Picture 2"/>
          <p:cNvPicPr>
            <a:picLocks noChangeAspect="1"/>
          </p:cNvPicPr>
          <p:nvPr/>
        </p:nvPicPr>
        <p:blipFill>
          <a:blip r:embed="rId2"/>
          <a:stretch>
            <a:fillRect/>
          </a:stretch>
        </p:blipFill>
        <p:spPr>
          <a:xfrm>
            <a:off x="1255278" y="1750435"/>
            <a:ext cx="9705975" cy="4410075"/>
          </a:xfrm>
          <a:prstGeom prst="rect">
            <a:avLst/>
          </a:prstGeom>
        </p:spPr>
      </p:pic>
    </p:spTree>
    <p:extLst>
      <p:ext uri="{BB962C8B-B14F-4D97-AF65-F5344CB8AC3E}">
        <p14:creationId xmlns:p14="http://schemas.microsoft.com/office/powerpoint/2010/main" val="1170354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EFB836DE-115B-463B-A736-41BF4050F493}"/>
              </a:ext>
            </a:extLst>
          </p:cNvPr>
          <p:cNvSpPr/>
          <p:nvPr/>
        </p:nvSpPr>
        <p:spPr>
          <a:xfrm>
            <a:off x="1194251" y="5360710"/>
            <a:ext cx="4091185" cy="307777"/>
          </a:xfrm>
          <a:prstGeom prst="rect">
            <a:avLst/>
          </a:prstGeom>
        </p:spPr>
        <p:txBody>
          <a:bodyPr wrap="none">
            <a:spAutoFit/>
          </a:bodyPr>
          <a:lstStyle/>
          <a:p>
            <a:r>
              <a:rPr lang="en-US" dirty="0">
                <a:hlinkClick r:id="rId2"/>
              </a:rPr>
              <a:t>https://www.youtube.com/watch?v=SZMg5JyL0fc</a:t>
            </a:r>
            <a:endParaRPr lang="he-IL" dirty="0"/>
          </a:p>
        </p:txBody>
      </p:sp>
      <p:sp>
        <p:nvSpPr>
          <p:cNvPr id="6" name="מלבן 5">
            <a:extLst>
              <a:ext uri="{FF2B5EF4-FFF2-40B4-BE49-F238E27FC236}">
                <a16:creationId xmlns:a16="http://schemas.microsoft.com/office/drawing/2014/main" id="{E061ED1E-5ACD-4A9E-8CDC-93BAF965DF00}"/>
              </a:ext>
            </a:extLst>
          </p:cNvPr>
          <p:cNvSpPr/>
          <p:nvPr/>
        </p:nvSpPr>
        <p:spPr>
          <a:xfrm>
            <a:off x="1066660" y="3607323"/>
            <a:ext cx="7472615" cy="1077218"/>
          </a:xfrm>
          <a:prstGeom prst="rect">
            <a:avLst/>
          </a:prstGeom>
        </p:spPr>
        <p:txBody>
          <a:bodyPr wrap="square">
            <a:spAutoFit/>
          </a:bodyPr>
          <a:lstStyle/>
          <a:p>
            <a:r>
              <a:rPr lang="en-US" sz="3200" b="1" dirty="0">
                <a:solidFill>
                  <a:srgbClr val="FFFFFF"/>
                </a:solidFill>
                <a:latin typeface="Garamond"/>
              </a:rPr>
              <a:t>Chinese Whisper  - Words</a:t>
            </a:r>
          </a:p>
          <a:p>
            <a:r>
              <a:rPr lang="en-US" sz="3200" b="1" dirty="0">
                <a:solidFill>
                  <a:srgbClr val="FFFFFF"/>
                </a:solidFill>
                <a:latin typeface="Garamond"/>
              </a:rPr>
              <a:t>Chinese Whispers - Movements</a:t>
            </a:r>
          </a:p>
        </p:txBody>
      </p:sp>
      <p:sp>
        <p:nvSpPr>
          <p:cNvPr id="7" name="מלבן 6">
            <a:extLst>
              <a:ext uri="{FF2B5EF4-FFF2-40B4-BE49-F238E27FC236}">
                <a16:creationId xmlns:a16="http://schemas.microsoft.com/office/drawing/2014/main" id="{DC49721A-A6C5-4276-8453-3FD7BE68AB48}"/>
              </a:ext>
            </a:extLst>
          </p:cNvPr>
          <p:cNvSpPr/>
          <p:nvPr/>
        </p:nvSpPr>
        <p:spPr>
          <a:xfrm>
            <a:off x="1194251" y="2625490"/>
            <a:ext cx="4748150" cy="584775"/>
          </a:xfrm>
          <a:prstGeom prst="rect">
            <a:avLst/>
          </a:prstGeom>
          <a:noFill/>
        </p:spPr>
        <p:txBody>
          <a:bodyPr wrap="square" rtlCol="1">
            <a:spAutoFit/>
          </a:bodyPr>
          <a:lstStyle/>
          <a:p>
            <a:r>
              <a:rPr lang="en-US" sz="3200" b="1" dirty="0" smtClean="0">
                <a:solidFill>
                  <a:srgbClr val="FFFFFF"/>
                </a:solidFill>
                <a:latin typeface="Garamond"/>
              </a:rPr>
              <a:t>Ice Breakers</a:t>
            </a:r>
            <a:endParaRPr lang="en-US" sz="3200" b="1" dirty="0">
              <a:solidFill>
                <a:srgbClr val="FFFFFF"/>
              </a:solidFill>
              <a:latin typeface="Garamond"/>
            </a:endParaRPr>
          </a:p>
        </p:txBody>
      </p:sp>
      <p:sp>
        <p:nvSpPr>
          <p:cNvPr id="8" name="מלבן 7">
            <a:extLst>
              <a:ext uri="{FF2B5EF4-FFF2-40B4-BE49-F238E27FC236}">
                <a16:creationId xmlns:a16="http://schemas.microsoft.com/office/drawing/2014/main" id="{E5F65B84-0F10-4968-A956-CF33DB093252}"/>
              </a:ext>
            </a:extLst>
          </p:cNvPr>
          <p:cNvSpPr/>
          <p:nvPr/>
        </p:nvSpPr>
        <p:spPr>
          <a:xfrm>
            <a:off x="1194251" y="5902906"/>
            <a:ext cx="7775574" cy="307777"/>
          </a:xfrm>
          <a:prstGeom prst="rect">
            <a:avLst/>
          </a:prstGeom>
        </p:spPr>
        <p:txBody>
          <a:bodyPr wrap="square">
            <a:spAutoFit/>
          </a:bodyPr>
          <a:lstStyle/>
          <a:p>
            <a:r>
              <a:rPr lang="en-US" dirty="0">
                <a:hlinkClick r:id="rId3"/>
              </a:rPr>
              <a:t>https://www.snacknation.com/blog/boost-productivity-meetings-icebreakers-games/</a:t>
            </a:r>
            <a:endParaRPr lang="he-IL" dirty="0"/>
          </a:p>
        </p:txBody>
      </p:sp>
      <p:sp>
        <p:nvSpPr>
          <p:cNvPr id="9" name="מלבן 8">
            <a:extLst>
              <a:ext uri="{FF2B5EF4-FFF2-40B4-BE49-F238E27FC236}">
                <a16:creationId xmlns:a16="http://schemas.microsoft.com/office/drawing/2014/main" id="{ADF66604-08A6-4F8D-A6FE-FBDE757684EB}"/>
              </a:ext>
            </a:extLst>
          </p:cNvPr>
          <p:cNvSpPr/>
          <p:nvPr/>
        </p:nvSpPr>
        <p:spPr>
          <a:xfrm>
            <a:off x="1194251" y="5622178"/>
            <a:ext cx="5139548" cy="307777"/>
          </a:xfrm>
          <a:prstGeom prst="rect">
            <a:avLst/>
          </a:prstGeom>
        </p:spPr>
        <p:txBody>
          <a:bodyPr wrap="none">
            <a:spAutoFit/>
          </a:bodyPr>
          <a:lstStyle/>
          <a:p>
            <a:r>
              <a:rPr lang="en-US" dirty="0">
                <a:hlinkClick r:id="rId4"/>
              </a:rPr>
              <a:t>https://www.teachervision.com/teaching-strategies/icebreakers</a:t>
            </a:r>
            <a:endParaRPr lang="he-IL" dirty="0"/>
          </a:p>
        </p:txBody>
      </p:sp>
      <p:pic>
        <p:nvPicPr>
          <p:cNvPr id="4098" name="Picture 2" descr="Related image">
            <a:extLst>
              <a:ext uri="{FF2B5EF4-FFF2-40B4-BE49-F238E27FC236}">
                <a16:creationId xmlns:a16="http://schemas.microsoft.com/office/drawing/2014/main" id="{9E74B9AD-49D3-42CC-AC1A-BF181BDBC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056" y="2201113"/>
            <a:ext cx="4091186" cy="2831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מלבן 10">
            <a:extLst>
              <a:ext uri="{FF2B5EF4-FFF2-40B4-BE49-F238E27FC236}">
                <a16:creationId xmlns:a16="http://schemas.microsoft.com/office/drawing/2014/main" id="{341E7858-379D-4C53-9DC9-65C2A728B789}"/>
              </a:ext>
            </a:extLst>
          </p:cNvPr>
          <p:cNvSpPr/>
          <p:nvPr/>
        </p:nvSpPr>
        <p:spPr>
          <a:xfrm>
            <a:off x="1505757" y="683146"/>
            <a:ext cx="9018816" cy="769441"/>
          </a:xfrm>
          <a:prstGeom prst="rect">
            <a:avLst/>
          </a:prstGeom>
        </p:spPr>
        <p:txBody>
          <a:bodyPr wrap="none">
            <a:spAutoFit/>
          </a:bodyPr>
          <a:lstStyle/>
          <a:p>
            <a:r>
              <a:rPr lang="en-US" sz="4400" b="1" dirty="0">
                <a:solidFill>
                  <a:srgbClr val="FFFFFF"/>
                </a:solidFill>
                <a:latin typeface="Garamond"/>
              </a:rPr>
              <a:t>Icebreakers and Engaging  Activities</a:t>
            </a:r>
          </a:p>
        </p:txBody>
      </p:sp>
      <p:sp>
        <p:nvSpPr>
          <p:cNvPr id="4" name="Rectangle 3"/>
          <p:cNvSpPr/>
          <p:nvPr/>
        </p:nvSpPr>
        <p:spPr>
          <a:xfrm>
            <a:off x="1023361" y="2333103"/>
            <a:ext cx="6042039" cy="307777"/>
          </a:xfrm>
          <a:prstGeom prst="rect">
            <a:avLst/>
          </a:prstGeom>
        </p:spPr>
        <p:txBody>
          <a:bodyPr wrap="none">
            <a:spAutoFit/>
          </a:bodyPr>
          <a:lstStyle/>
          <a:p>
            <a:r>
              <a:rPr lang="en-US" dirty="0">
                <a:hlinkClick r:id="rId6"/>
              </a:rPr>
              <a:t>https://wordwall.net/community?localeId=1036&amp;query=ICE%20BREAKER</a:t>
            </a:r>
            <a:endParaRPr lang="en-US" dirty="0"/>
          </a:p>
        </p:txBody>
      </p:sp>
      <p:sp>
        <p:nvSpPr>
          <p:cNvPr id="10" name="Rectangle 9"/>
          <p:cNvSpPr/>
          <p:nvPr/>
        </p:nvSpPr>
        <p:spPr>
          <a:xfrm>
            <a:off x="1023361" y="3244888"/>
            <a:ext cx="5139548" cy="307777"/>
          </a:xfrm>
          <a:prstGeom prst="rect">
            <a:avLst/>
          </a:prstGeom>
        </p:spPr>
        <p:txBody>
          <a:bodyPr wrap="none">
            <a:spAutoFit/>
          </a:bodyPr>
          <a:lstStyle/>
          <a:p>
            <a:r>
              <a:rPr lang="en-US" dirty="0">
                <a:hlinkClick r:id="rId4"/>
              </a:rPr>
              <a:t>https://www.teachervision.com/teaching-strategies/icebreakers</a:t>
            </a:r>
            <a:endParaRPr lang="en-US" dirty="0"/>
          </a:p>
        </p:txBody>
      </p:sp>
      <p:sp>
        <p:nvSpPr>
          <p:cNvPr id="13" name="מלבן 6">
            <a:extLst>
              <a:ext uri="{FF2B5EF4-FFF2-40B4-BE49-F238E27FC236}">
                <a16:creationId xmlns:a16="http://schemas.microsoft.com/office/drawing/2014/main" id="{DC49721A-A6C5-4276-8453-3FD7BE68AB48}"/>
              </a:ext>
            </a:extLst>
          </p:cNvPr>
          <p:cNvSpPr/>
          <p:nvPr/>
        </p:nvSpPr>
        <p:spPr>
          <a:xfrm>
            <a:off x="1219060" y="1931997"/>
            <a:ext cx="4748150" cy="584775"/>
          </a:xfrm>
          <a:prstGeom prst="rect">
            <a:avLst/>
          </a:prstGeom>
          <a:noFill/>
        </p:spPr>
        <p:txBody>
          <a:bodyPr wrap="square" rtlCol="1">
            <a:spAutoFit/>
          </a:bodyPr>
          <a:lstStyle/>
          <a:p>
            <a:r>
              <a:rPr lang="en-US" sz="3200" b="1" dirty="0" smtClean="0">
                <a:solidFill>
                  <a:srgbClr val="FFFFFF"/>
                </a:solidFill>
                <a:latin typeface="Garamond"/>
              </a:rPr>
              <a:t>Online Ice Breakers</a:t>
            </a:r>
            <a:endParaRPr lang="en-US" sz="3200" b="1" dirty="0">
              <a:solidFill>
                <a:srgbClr val="FFFFFF"/>
              </a:solidFill>
              <a:latin typeface="Garamond"/>
            </a:endParaRPr>
          </a:p>
        </p:txBody>
      </p:sp>
    </p:spTree>
    <p:extLst>
      <p:ext uri="{BB962C8B-B14F-4D97-AF65-F5344CB8AC3E}">
        <p14:creationId xmlns:p14="http://schemas.microsoft.com/office/powerpoint/2010/main" val="4142963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2053" y="521060"/>
            <a:ext cx="5663721" cy="5445786"/>
          </a:xfrm>
          <a:prstGeom prst="rect">
            <a:avLst/>
          </a:prstGeom>
          <a:noFill/>
        </p:spPr>
        <p:txBody>
          <a:bodyPr wrap="square" rtlCol="0">
            <a:spAutoFit/>
          </a:bodyPr>
          <a:lstStyle/>
          <a:p>
            <a:pPr marL="457086" indent="-457086">
              <a:lnSpc>
                <a:spcPct val="150000"/>
              </a:lnSpc>
              <a:buAutoNum type="arabicPeriod"/>
            </a:pPr>
            <a:r>
              <a:rPr lang="en-US" sz="2399" dirty="0"/>
              <a:t>Welcome</a:t>
            </a:r>
          </a:p>
          <a:p>
            <a:pPr marL="457086" indent="-457086">
              <a:lnSpc>
                <a:spcPct val="150000"/>
              </a:lnSpc>
              <a:buAutoNum type="arabicPeriod"/>
            </a:pPr>
            <a:r>
              <a:rPr lang="en-US" sz="2399" dirty="0"/>
              <a:t>Getting to Know You</a:t>
            </a:r>
          </a:p>
          <a:p>
            <a:pPr marL="457086" indent="-457086">
              <a:lnSpc>
                <a:spcPct val="150000"/>
              </a:lnSpc>
              <a:buAutoNum type="arabicPeriod"/>
            </a:pPr>
            <a:r>
              <a:rPr lang="en-US" sz="2399" dirty="0"/>
              <a:t>Presentation Rationale</a:t>
            </a:r>
          </a:p>
          <a:p>
            <a:pPr marL="457086" indent="-457086">
              <a:lnSpc>
                <a:spcPct val="150000"/>
              </a:lnSpc>
              <a:buAutoNum type="arabicPeriod"/>
            </a:pPr>
            <a:r>
              <a:rPr lang="en-US" sz="2399" dirty="0">
                <a:hlinkClick r:id="" action="ppaction://noaction"/>
              </a:rPr>
              <a:t>Bitmoji Virtual Classroom Tools</a:t>
            </a:r>
            <a:endParaRPr lang="en-US" sz="2399" dirty="0"/>
          </a:p>
          <a:p>
            <a:pPr marL="457086" indent="-457086">
              <a:lnSpc>
                <a:spcPct val="150000"/>
              </a:lnSpc>
              <a:buAutoNum type="arabicPeriod"/>
            </a:pPr>
            <a:r>
              <a:rPr lang="en-US" sz="2399" dirty="0"/>
              <a:t>Plan and Organize Digital Tools</a:t>
            </a:r>
            <a:r>
              <a:rPr lang="he-IL" sz="2399" dirty="0"/>
              <a:t> </a:t>
            </a:r>
          </a:p>
          <a:p>
            <a:pPr marL="457086" indent="-457086">
              <a:lnSpc>
                <a:spcPct val="150000"/>
              </a:lnSpc>
              <a:buAutoNum type="arabicPeriod"/>
            </a:pPr>
            <a:r>
              <a:rPr lang="en-US" sz="2399" dirty="0"/>
              <a:t>Virtual Teaching </a:t>
            </a:r>
          </a:p>
          <a:p>
            <a:pPr marL="457086" indent="-457086">
              <a:lnSpc>
                <a:spcPct val="150000"/>
              </a:lnSpc>
              <a:buAutoNum type="arabicPeriod"/>
            </a:pPr>
            <a:r>
              <a:rPr lang="en-US" sz="2399" dirty="0"/>
              <a:t>Synchronous Vs Asynchronous</a:t>
            </a:r>
          </a:p>
          <a:p>
            <a:pPr marL="457086" indent="-457086">
              <a:lnSpc>
                <a:spcPct val="150000"/>
              </a:lnSpc>
              <a:buAutoNum type="arabicPeriod"/>
            </a:pPr>
            <a:r>
              <a:rPr lang="en-US" sz="2399" dirty="0"/>
              <a:t>Blended Model</a:t>
            </a:r>
          </a:p>
          <a:p>
            <a:pPr marL="457086" indent="-457086">
              <a:lnSpc>
                <a:spcPct val="150000"/>
              </a:lnSpc>
              <a:buAutoNum type="arabicPeriod"/>
            </a:pPr>
            <a:r>
              <a:rPr lang="en-US" sz="2399" dirty="0"/>
              <a:t>Sample Blended Reading </a:t>
            </a:r>
            <a:r>
              <a:rPr lang="en-US" sz="2399" dirty="0" smtClean="0"/>
              <a:t>Lesson</a:t>
            </a:r>
          </a:p>
          <a:p>
            <a:r>
              <a:rPr lang="en-US" sz="2399" dirty="0" smtClean="0"/>
              <a:t>10.Beginning</a:t>
            </a:r>
            <a:endParaRPr lang="en-US" sz="1866" dirty="0"/>
          </a:p>
        </p:txBody>
      </p:sp>
      <p:pic>
        <p:nvPicPr>
          <p:cNvPr id="4" name="Picture 3"/>
          <p:cNvPicPr>
            <a:picLocks noChangeAspect="1"/>
          </p:cNvPicPr>
          <p:nvPr/>
        </p:nvPicPr>
        <p:blipFill>
          <a:blip r:embed="rId2"/>
          <a:stretch>
            <a:fillRect/>
          </a:stretch>
        </p:blipFill>
        <p:spPr>
          <a:xfrm>
            <a:off x="8674337" y="4412866"/>
            <a:ext cx="2444241" cy="2444241"/>
          </a:xfrm>
          <a:prstGeom prst="rect">
            <a:avLst/>
          </a:prstGeom>
        </p:spPr>
      </p:pic>
      <p:sp>
        <p:nvSpPr>
          <p:cNvPr id="2" name="Rectangle 1"/>
          <p:cNvSpPr/>
          <p:nvPr/>
        </p:nvSpPr>
        <p:spPr>
          <a:xfrm>
            <a:off x="8313682" y="332214"/>
            <a:ext cx="2541080" cy="912879"/>
          </a:xfrm>
          <a:prstGeom prst="rect">
            <a:avLst/>
          </a:prstGeom>
        </p:spPr>
        <p:txBody>
          <a:bodyPr wrap="none">
            <a:spAutoFit/>
          </a:bodyPr>
          <a:lstStyle/>
          <a:p>
            <a:r>
              <a:rPr lang="en-US" sz="5332" dirty="0"/>
              <a:t>Agenda</a:t>
            </a:r>
          </a:p>
        </p:txBody>
      </p:sp>
    </p:spTree>
    <p:extLst>
      <p:ext uri="{BB962C8B-B14F-4D97-AF65-F5344CB8AC3E}">
        <p14:creationId xmlns:p14="http://schemas.microsoft.com/office/powerpoint/2010/main" val="62379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1525" y="777619"/>
            <a:ext cx="11271385" cy="5261184"/>
          </a:xfrm>
          <a:prstGeom prst="rect">
            <a:avLst/>
          </a:prstGeom>
        </p:spPr>
        <p:txBody>
          <a:bodyPr wrap="square">
            <a:spAutoFit/>
          </a:bodyPr>
          <a:lstStyle/>
          <a:p>
            <a:pPr>
              <a:lnSpc>
                <a:spcPct val="200000"/>
              </a:lnSpc>
            </a:pPr>
            <a:r>
              <a:rPr lang="en-US" sz="2399" dirty="0"/>
              <a:t>Covid-19 </a:t>
            </a:r>
            <a:r>
              <a:rPr lang="en-US" sz="2399" dirty="0"/>
              <a:t>disrupted face-to-face education in Israel for a few months. This situation is still relevant across the globe and teachers everywhere are still struggling to create meaningful virtual learning experiences for students. </a:t>
            </a:r>
            <a:endParaRPr lang="en-US" sz="2399" dirty="0"/>
          </a:p>
          <a:p>
            <a:pPr>
              <a:lnSpc>
                <a:spcPct val="200000"/>
              </a:lnSpc>
            </a:pPr>
            <a:endParaRPr lang="en-US" sz="2399" dirty="0"/>
          </a:p>
          <a:p>
            <a:pPr>
              <a:lnSpc>
                <a:spcPct val="200000"/>
              </a:lnSpc>
            </a:pPr>
            <a:r>
              <a:rPr lang="en-US" sz="2399" dirty="0"/>
              <a:t>This </a:t>
            </a:r>
            <a:r>
              <a:rPr lang="en-US" sz="2399" dirty="0"/>
              <a:t>presentation serves as an overview of technologies and suggestions for those who would like to introduce virtual teaching tools and strategies in their everyday teaching of EFL, especially in the field of reading acquisition. </a:t>
            </a:r>
          </a:p>
        </p:txBody>
      </p:sp>
    </p:spTree>
    <p:extLst>
      <p:ext uri="{BB962C8B-B14F-4D97-AF65-F5344CB8AC3E}">
        <p14:creationId xmlns:p14="http://schemas.microsoft.com/office/powerpoint/2010/main" val="2853044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45"/>
          <p:cNvPicPr preferRelativeResize="0"/>
          <p:nvPr/>
        </p:nvPicPr>
        <p:blipFill>
          <a:blip r:embed="rId3">
            <a:alphaModFix/>
          </a:blip>
          <a:stretch>
            <a:fillRect/>
          </a:stretch>
        </p:blipFill>
        <p:spPr>
          <a:xfrm>
            <a:off x="-1" y="893"/>
            <a:ext cx="12215973" cy="6856214"/>
          </a:xfrm>
          <a:prstGeom prst="rect">
            <a:avLst/>
          </a:prstGeom>
          <a:noFill/>
          <a:ln w="9525" cap="flat" cmpd="sng">
            <a:solidFill>
              <a:srgbClr val="EFEFEF"/>
            </a:solidFill>
            <a:prstDash val="solid"/>
            <a:round/>
            <a:headEnd type="none" w="sm" len="sm"/>
            <a:tailEnd type="none" w="sm" len="sm"/>
          </a:ln>
        </p:spPr>
      </p:pic>
      <p:pic>
        <p:nvPicPr>
          <p:cNvPr id="327" name="Google Shape;327;p45"/>
          <p:cNvPicPr preferRelativeResize="0"/>
          <p:nvPr/>
        </p:nvPicPr>
        <p:blipFill>
          <a:blip r:embed="rId4">
            <a:alphaModFix/>
          </a:blip>
          <a:stretch>
            <a:fillRect/>
          </a:stretch>
        </p:blipFill>
        <p:spPr>
          <a:xfrm>
            <a:off x="5140428" y="2855316"/>
            <a:ext cx="3174457" cy="2207026"/>
          </a:xfrm>
          <a:prstGeom prst="rect">
            <a:avLst/>
          </a:prstGeom>
          <a:noFill/>
          <a:ln>
            <a:noFill/>
          </a:ln>
        </p:spPr>
      </p:pic>
      <p:pic>
        <p:nvPicPr>
          <p:cNvPr id="328" name="Google Shape;328;p45"/>
          <p:cNvPicPr preferRelativeResize="0"/>
          <p:nvPr/>
        </p:nvPicPr>
        <p:blipFill rotWithShape="1">
          <a:blip r:embed="rId5">
            <a:alphaModFix/>
          </a:blip>
          <a:srcRect l="21860" t="6829" r="22936"/>
          <a:stretch/>
        </p:blipFill>
        <p:spPr>
          <a:xfrm>
            <a:off x="5724693" y="3429000"/>
            <a:ext cx="1998623" cy="1523337"/>
          </a:xfrm>
          <a:prstGeom prst="rect">
            <a:avLst/>
          </a:prstGeom>
          <a:noFill/>
          <a:ln>
            <a:noFill/>
          </a:ln>
        </p:spPr>
      </p:pic>
      <p:pic>
        <p:nvPicPr>
          <p:cNvPr id="329" name="Google Shape;329;p45"/>
          <p:cNvPicPr preferRelativeResize="0"/>
          <p:nvPr/>
        </p:nvPicPr>
        <p:blipFill>
          <a:blip r:embed="rId6">
            <a:alphaModFix/>
          </a:blip>
          <a:stretch>
            <a:fillRect/>
          </a:stretch>
        </p:blipFill>
        <p:spPr>
          <a:xfrm>
            <a:off x="3555073" y="5181577"/>
            <a:ext cx="6320122" cy="1523337"/>
          </a:xfrm>
          <a:prstGeom prst="rect">
            <a:avLst/>
          </a:prstGeom>
          <a:noFill/>
          <a:ln>
            <a:noFill/>
          </a:ln>
        </p:spPr>
      </p:pic>
      <p:pic>
        <p:nvPicPr>
          <p:cNvPr id="330" name="Google Shape;330;p45"/>
          <p:cNvPicPr preferRelativeResize="0"/>
          <p:nvPr/>
        </p:nvPicPr>
        <p:blipFill rotWithShape="1">
          <a:blip r:embed="rId7">
            <a:alphaModFix/>
          </a:blip>
          <a:srcRect l="16436" r="9593"/>
          <a:stretch/>
        </p:blipFill>
        <p:spPr>
          <a:xfrm flipH="1">
            <a:off x="3707818" y="2538220"/>
            <a:ext cx="1998613" cy="2841188"/>
          </a:xfrm>
          <a:prstGeom prst="rect">
            <a:avLst/>
          </a:prstGeom>
          <a:noFill/>
          <a:ln>
            <a:noFill/>
          </a:ln>
        </p:spPr>
      </p:pic>
      <p:pic>
        <p:nvPicPr>
          <p:cNvPr id="331" name="Google Shape;331;p45" title="Fireplace-SoundBible.com-127901833 (1).mp3">
            <a:hlinkClick r:id="rId8"/>
          </p:cNvPr>
          <p:cNvPicPr preferRelativeResize="0"/>
          <p:nvPr/>
        </p:nvPicPr>
        <p:blipFill>
          <a:blip r:embed="rId9">
            <a:alphaModFix/>
          </a:blip>
          <a:stretch>
            <a:fillRect/>
          </a:stretch>
        </p:blipFill>
        <p:spPr>
          <a:xfrm>
            <a:off x="5379698" y="4820871"/>
            <a:ext cx="274728" cy="274728"/>
          </a:xfrm>
          <a:prstGeom prst="rect">
            <a:avLst/>
          </a:prstGeom>
          <a:noFill/>
          <a:ln>
            <a:noFill/>
          </a:ln>
        </p:spPr>
      </p:pic>
      <p:pic>
        <p:nvPicPr>
          <p:cNvPr id="332" name="Google Shape;332;p45"/>
          <p:cNvPicPr preferRelativeResize="0"/>
          <p:nvPr/>
        </p:nvPicPr>
        <p:blipFill rotWithShape="1">
          <a:blip r:embed="rId10">
            <a:alphaModFix/>
          </a:blip>
          <a:srcRect l="18099" t="7783" r="21080" b="16870"/>
          <a:stretch/>
        </p:blipFill>
        <p:spPr>
          <a:xfrm>
            <a:off x="4964239" y="5181571"/>
            <a:ext cx="3501788" cy="1523343"/>
          </a:xfrm>
          <a:prstGeom prst="rect">
            <a:avLst/>
          </a:prstGeom>
          <a:noFill/>
          <a:ln>
            <a:noFill/>
          </a:ln>
        </p:spPr>
      </p:pic>
      <p:pic>
        <p:nvPicPr>
          <p:cNvPr id="333" name="Google Shape;333;p45"/>
          <p:cNvPicPr preferRelativeResize="0"/>
          <p:nvPr/>
        </p:nvPicPr>
        <p:blipFill>
          <a:blip r:embed="rId11">
            <a:alphaModFix/>
          </a:blip>
          <a:stretch>
            <a:fillRect/>
          </a:stretch>
        </p:blipFill>
        <p:spPr>
          <a:xfrm>
            <a:off x="3072171" y="4187053"/>
            <a:ext cx="1032448" cy="1362829"/>
          </a:xfrm>
          <a:prstGeom prst="rect">
            <a:avLst/>
          </a:prstGeom>
          <a:noFill/>
          <a:ln>
            <a:noFill/>
          </a:ln>
        </p:spPr>
      </p:pic>
      <p:pic>
        <p:nvPicPr>
          <p:cNvPr id="334" name="Google Shape;334;p45"/>
          <p:cNvPicPr preferRelativeResize="0"/>
          <p:nvPr/>
        </p:nvPicPr>
        <p:blipFill>
          <a:blip r:embed="rId12">
            <a:alphaModFix/>
          </a:blip>
          <a:stretch>
            <a:fillRect/>
          </a:stretch>
        </p:blipFill>
        <p:spPr>
          <a:xfrm>
            <a:off x="-61147" y="3941300"/>
            <a:ext cx="4601231" cy="3132752"/>
          </a:xfrm>
          <a:prstGeom prst="rect">
            <a:avLst/>
          </a:prstGeom>
          <a:noFill/>
          <a:ln>
            <a:noFill/>
          </a:ln>
        </p:spPr>
      </p:pic>
      <p:pic>
        <p:nvPicPr>
          <p:cNvPr id="335" name="Google Shape;335;p45">
            <a:hlinkClick r:id=""/>
          </p:cNvPr>
          <p:cNvPicPr preferRelativeResize="0"/>
          <p:nvPr/>
        </p:nvPicPr>
        <p:blipFill>
          <a:blip r:embed="rId13">
            <a:alphaModFix/>
          </a:blip>
          <a:stretch>
            <a:fillRect/>
          </a:stretch>
        </p:blipFill>
        <p:spPr>
          <a:xfrm>
            <a:off x="6361477" y="2070371"/>
            <a:ext cx="825218" cy="825218"/>
          </a:xfrm>
          <a:prstGeom prst="rect">
            <a:avLst/>
          </a:prstGeom>
          <a:noFill/>
          <a:ln>
            <a:noFill/>
          </a:ln>
        </p:spPr>
      </p:pic>
      <p:pic>
        <p:nvPicPr>
          <p:cNvPr id="337" name="Google Shape;337;p45"/>
          <p:cNvPicPr preferRelativeResize="0"/>
          <p:nvPr/>
        </p:nvPicPr>
        <p:blipFill rotWithShape="1">
          <a:blip r:embed="rId7">
            <a:alphaModFix/>
          </a:blip>
          <a:srcRect l="16436" r="9593"/>
          <a:stretch/>
        </p:blipFill>
        <p:spPr>
          <a:xfrm>
            <a:off x="7617182" y="2441212"/>
            <a:ext cx="1998613" cy="2841172"/>
          </a:xfrm>
          <a:prstGeom prst="rect">
            <a:avLst/>
          </a:prstGeom>
          <a:noFill/>
          <a:ln>
            <a:noFill/>
          </a:ln>
        </p:spPr>
      </p:pic>
      <p:pic>
        <p:nvPicPr>
          <p:cNvPr id="338" name="Google Shape;338;p45"/>
          <p:cNvPicPr preferRelativeResize="0"/>
          <p:nvPr/>
        </p:nvPicPr>
        <p:blipFill>
          <a:blip r:embed="rId11">
            <a:alphaModFix/>
          </a:blip>
          <a:stretch>
            <a:fillRect/>
          </a:stretch>
        </p:blipFill>
        <p:spPr>
          <a:xfrm>
            <a:off x="9161547" y="4187033"/>
            <a:ext cx="1032464" cy="1362880"/>
          </a:xfrm>
          <a:prstGeom prst="rect">
            <a:avLst/>
          </a:prstGeom>
          <a:noFill/>
          <a:ln>
            <a:noFill/>
          </a:ln>
        </p:spPr>
      </p:pic>
      <p:pic>
        <p:nvPicPr>
          <p:cNvPr id="340" name="Google Shape;340;p45"/>
          <p:cNvPicPr preferRelativeResize="0"/>
          <p:nvPr/>
        </p:nvPicPr>
        <p:blipFill rotWithShape="1">
          <a:blip r:embed="rId14">
            <a:alphaModFix/>
          </a:blip>
          <a:srcRect t="18388" b="25413"/>
          <a:stretch/>
        </p:blipFill>
        <p:spPr>
          <a:xfrm>
            <a:off x="2628415" y="4316569"/>
            <a:ext cx="1156832" cy="650131"/>
          </a:xfrm>
          <a:prstGeom prst="rect">
            <a:avLst/>
          </a:prstGeom>
          <a:noFill/>
          <a:ln>
            <a:noFill/>
          </a:ln>
        </p:spPr>
      </p:pic>
      <p:pic>
        <p:nvPicPr>
          <p:cNvPr id="342" name="Google Shape;342;p45"/>
          <p:cNvPicPr preferRelativeResize="0"/>
          <p:nvPr/>
        </p:nvPicPr>
        <p:blipFill rotWithShape="1">
          <a:blip r:embed="rId15">
            <a:alphaModFix/>
          </a:blip>
          <a:srcRect l="12471" t="11302" r="12486" b="9602"/>
          <a:stretch/>
        </p:blipFill>
        <p:spPr>
          <a:xfrm>
            <a:off x="9274650" y="2578137"/>
            <a:ext cx="1367844" cy="1801983"/>
          </a:xfrm>
          <a:prstGeom prst="rect">
            <a:avLst/>
          </a:prstGeom>
          <a:noFill/>
          <a:ln>
            <a:noFill/>
          </a:ln>
        </p:spPr>
      </p:pic>
      <p:pic>
        <p:nvPicPr>
          <p:cNvPr id="343" name="Google Shape;343;p45"/>
          <p:cNvPicPr preferRelativeResize="0"/>
          <p:nvPr/>
        </p:nvPicPr>
        <p:blipFill rotWithShape="1">
          <a:blip r:embed="rId15">
            <a:alphaModFix/>
          </a:blip>
          <a:srcRect l="12471" t="11302" r="12486" b="9602"/>
          <a:stretch/>
        </p:blipFill>
        <p:spPr>
          <a:xfrm flipH="1">
            <a:off x="2812833" y="2578124"/>
            <a:ext cx="1367844" cy="1801979"/>
          </a:xfrm>
          <a:prstGeom prst="rect">
            <a:avLst/>
          </a:prstGeom>
          <a:noFill/>
          <a:ln>
            <a:noFill/>
          </a:ln>
        </p:spPr>
      </p:pic>
      <p:pic>
        <p:nvPicPr>
          <p:cNvPr id="344" name="Google Shape;344;p45" descr="Sofa Clipart Transparent Background - Chair , Transparent Cartoon ..."/>
          <p:cNvPicPr preferRelativeResize="0"/>
          <p:nvPr/>
        </p:nvPicPr>
        <p:blipFill rotWithShape="1">
          <a:blip r:embed="rId16">
            <a:alphaModFix/>
          </a:blip>
          <a:srcRect/>
          <a:stretch/>
        </p:blipFill>
        <p:spPr>
          <a:xfrm flipH="1">
            <a:off x="9028347" y="3821563"/>
            <a:ext cx="3422843" cy="3132752"/>
          </a:xfrm>
          <a:prstGeom prst="rect">
            <a:avLst/>
          </a:prstGeom>
          <a:noFill/>
          <a:ln>
            <a:noFill/>
          </a:ln>
        </p:spPr>
      </p:pic>
      <p:pic>
        <p:nvPicPr>
          <p:cNvPr id="346" name="Google Shape;346;p45">
            <a:hlinkClick r:id="rId17" action="ppaction://hlinksldjump"/>
          </p:cNvPr>
          <p:cNvPicPr preferRelativeResize="0"/>
          <p:nvPr/>
        </p:nvPicPr>
        <p:blipFill rotWithShape="1">
          <a:blip r:embed="rId18">
            <a:alphaModFix/>
          </a:blip>
          <a:srcRect l="49766" t="50845"/>
          <a:stretch/>
        </p:blipFill>
        <p:spPr>
          <a:xfrm rot="6">
            <a:off x="10131278" y="4380119"/>
            <a:ext cx="920458" cy="900731"/>
          </a:xfrm>
          <a:prstGeom prst="rect">
            <a:avLst/>
          </a:prstGeom>
          <a:noFill/>
          <a:ln>
            <a:noFill/>
          </a:ln>
        </p:spPr>
      </p:pic>
      <p:pic>
        <p:nvPicPr>
          <p:cNvPr id="347" name="Google Shape;347;p45"/>
          <p:cNvPicPr preferRelativeResize="0"/>
          <p:nvPr/>
        </p:nvPicPr>
        <p:blipFill rotWithShape="1">
          <a:blip r:embed="rId19">
            <a:alphaModFix/>
          </a:blip>
          <a:srcRect l="41487" t="27172" r="5997"/>
          <a:stretch/>
        </p:blipFill>
        <p:spPr>
          <a:xfrm>
            <a:off x="9274651" y="3941301"/>
            <a:ext cx="406498" cy="375269"/>
          </a:xfrm>
          <a:prstGeom prst="rect">
            <a:avLst/>
          </a:prstGeom>
          <a:noFill/>
          <a:ln>
            <a:noFill/>
          </a:ln>
        </p:spPr>
      </p:pic>
      <p:pic>
        <p:nvPicPr>
          <p:cNvPr id="348" name="Google Shape;348;p45"/>
          <p:cNvPicPr preferRelativeResize="0"/>
          <p:nvPr/>
        </p:nvPicPr>
        <p:blipFill rotWithShape="1">
          <a:blip r:embed="rId20">
            <a:alphaModFix/>
          </a:blip>
          <a:srcRect b="63096"/>
          <a:stretch/>
        </p:blipFill>
        <p:spPr>
          <a:xfrm>
            <a:off x="6091740" y="5293843"/>
            <a:ext cx="1082709" cy="188184"/>
          </a:xfrm>
          <a:prstGeom prst="rect">
            <a:avLst/>
          </a:prstGeom>
          <a:noFill/>
          <a:ln>
            <a:noFill/>
          </a:ln>
        </p:spPr>
      </p:pic>
      <p:pic>
        <p:nvPicPr>
          <p:cNvPr id="349" name="Google Shape;349;p45">
            <a:hlinkClick r:id=""/>
          </p:cNvPr>
          <p:cNvPicPr preferRelativeResize="0"/>
          <p:nvPr/>
        </p:nvPicPr>
        <p:blipFill rotWithShape="1">
          <a:blip r:embed="rId21">
            <a:alphaModFix/>
          </a:blip>
          <a:srcRect l="18570" t="10705" r="19425" b="11828"/>
          <a:stretch/>
        </p:blipFill>
        <p:spPr>
          <a:xfrm>
            <a:off x="6283096" y="4528854"/>
            <a:ext cx="757403" cy="1021043"/>
          </a:xfrm>
          <a:prstGeom prst="rect">
            <a:avLst/>
          </a:prstGeom>
          <a:noFill/>
          <a:ln>
            <a:noFill/>
          </a:ln>
        </p:spPr>
      </p:pic>
      <p:pic>
        <p:nvPicPr>
          <p:cNvPr id="350" name="Google Shape;350;p45"/>
          <p:cNvPicPr preferRelativeResize="0"/>
          <p:nvPr/>
        </p:nvPicPr>
        <p:blipFill rotWithShape="1">
          <a:blip r:embed="rId22">
            <a:alphaModFix/>
          </a:blip>
          <a:srcRect t="16884" b="9574"/>
          <a:stretch/>
        </p:blipFill>
        <p:spPr>
          <a:xfrm>
            <a:off x="6359043" y="5280335"/>
            <a:ext cx="414892" cy="215211"/>
          </a:xfrm>
          <a:prstGeom prst="rect">
            <a:avLst/>
          </a:prstGeom>
          <a:noFill/>
          <a:ln>
            <a:noFill/>
          </a:ln>
        </p:spPr>
      </p:pic>
      <p:pic>
        <p:nvPicPr>
          <p:cNvPr id="351" name="Google Shape;351;p45"/>
          <p:cNvPicPr preferRelativeResize="0"/>
          <p:nvPr/>
        </p:nvPicPr>
        <p:blipFill>
          <a:blip r:embed="rId23">
            <a:alphaModFix/>
          </a:blip>
          <a:stretch>
            <a:fillRect/>
          </a:stretch>
        </p:blipFill>
        <p:spPr>
          <a:xfrm rot="-5400000">
            <a:off x="7274804" y="2079481"/>
            <a:ext cx="587114" cy="1045061"/>
          </a:xfrm>
          <a:prstGeom prst="rect">
            <a:avLst/>
          </a:prstGeom>
          <a:noFill/>
          <a:ln>
            <a:noFill/>
          </a:ln>
        </p:spPr>
      </p:pic>
      <p:sp>
        <p:nvSpPr>
          <p:cNvPr id="352" name="Google Shape;352;p45"/>
          <p:cNvSpPr txBox="1"/>
          <p:nvPr/>
        </p:nvSpPr>
        <p:spPr>
          <a:xfrm>
            <a:off x="1005404" y="6582379"/>
            <a:ext cx="1998679" cy="274728"/>
          </a:xfrm>
          <a:prstGeom prst="rect">
            <a:avLst/>
          </a:prstGeom>
          <a:noFill/>
          <a:ln>
            <a:noFill/>
          </a:ln>
        </p:spPr>
        <p:txBody>
          <a:bodyPr spcFirstLastPara="1" wrap="square" lIns="121868" tIns="121868" rIns="121868" bIns="121868" anchor="ctr" anchorCtr="0">
            <a:noAutofit/>
          </a:bodyPr>
          <a:lstStyle/>
          <a:p>
            <a:pPr algn="ctr" defTabSz="1218895">
              <a:defRPr/>
            </a:pPr>
            <a:r>
              <a:rPr lang="en" sz="1333">
                <a:solidFill>
                  <a:srgbClr val="FFFFFF"/>
                </a:solidFill>
                <a:latin typeface="Coming Soon"/>
                <a:ea typeface="Coming Soon"/>
                <a:cs typeface="Coming Soon"/>
                <a:sym typeface="Coming Soon"/>
              </a:rPr>
              <a:t>Created by Mandi Still</a:t>
            </a:r>
            <a:endParaRPr sz="1333">
              <a:solidFill>
                <a:srgbClr val="FFFFFF"/>
              </a:solidFill>
              <a:latin typeface="Coming Soon"/>
              <a:ea typeface="Coming Soon"/>
              <a:cs typeface="Coming Soon"/>
              <a:sym typeface="Coming Soon"/>
            </a:endParaRPr>
          </a:p>
        </p:txBody>
      </p:sp>
      <p:pic>
        <p:nvPicPr>
          <p:cNvPr id="2" name="Picture 1"/>
          <p:cNvPicPr>
            <a:picLocks noChangeAspect="1"/>
          </p:cNvPicPr>
          <p:nvPr/>
        </p:nvPicPr>
        <p:blipFill>
          <a:blip r:embed="rId24"/>
          <a:stretch>
            <a:fillRect/>
          </a:stretch>
        </p:blipFill>
        <p:spPr>
          <a:xfrm>
            <a:off x="2966145" y="1348039"/>
            <a:ext cx="860937" cy="989493"/>
          </a:xfrm>
          <a:prstGeom prst="rect">
            <a:avLst/>
          </a:prstGeom>
          <a:ln w="57150">
            <a:solidFill>
              <a:schemeClr val="bg1"/>
            </a:solidFill>
          </a:ln>
        </p:spPr>
      </p:pic>
    </p:spTree>
    <p:extLst>
      <p:ext uri="{BB962C8B-B14F-4D97-AF65-F5344CB8AC3E}">
        <p14:creationId xmlns:p14="http://schemas.microsoft.com/office/powerpoint/2010/main" val="2845938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360315" y="5245493"/>
            <a:ext cx="6375889" cy="2313771"/>
          </a:xfrm>
          <a:prstGeom prst="rect">
            <a:avLst/>
          </a:prstGeom>
          <a:noFill/>
          <a:ln>
            <a:noFill/>
          </a:ln>
        </p:spPr>
      </p:pic>
      <p:pic>
        <p:nvPicPr>
          <p:cNvPr id="55" name="Google Shape;55;p13"/>
          <p:cNvPicPr preferRelativeResize="0"/>
          <p:nvPr/>
        </p:nvPicPr>
        <p:blipFill>
          <a:blip r:embed="rId4">
            <a:alphaModFix/>
          </a:blip>
          <a:stretch>
            <a:fillRect/>
          </a:stretch>
        </p:blipFill>
        <p:spPr>
          <a:xfrm>
            <a:off x="8120918" y="4118621"/>
            <a:ext cx="3888306" cy="1994780"/>
          </a:xfrm>
          <a:prstGeom prst="rect">
            <a:avLst/>
          </a:prstGeom>
          <a:ln>
            <a:noFill/>
          </a:ln>
          <a:effectLst>
            <a:outerShdw blurRad="292100" dist="139700" dir="2700000" algn="tl" rotWithShape="0">
              <a:srgbClr val="333333">
                <a:alpha val="65000"/>
              </a:srgbClr>
            </a:outerShdw>
          </a:effectLst>
        </p:spPr>
      </p:pic>
      <p:pic>
        <p:nvPicPr>
          <p:cNvPr id="56" name="Google Shape;56;p13"/>
          <p:cNvPicPr preferRelativeResize="0"/>
          <p:nvPr/>
        </p:nvPicPr>
        <p:blipFill rotWithShape="1">
          <a:blip r:embed="rId5">
            <a:alphaModFix/>
          </a:blip>
          <a:srcRect l="5980" t="9867" r="5413" b="41713"/>
          <a:stretch/>
        </p:blipFill>
        <p:spPr>
          <a:xfrm>
            <a:off x="111902" y="487566"/>
            <a:ext cx="3858995" cy="2108896"/>
          </a:xfrm>
          <a:prstGeom prst="rect">
            <a:avLst/>
          </a:prstGeom>
          <a:noFill/>
          <a:ln>
            <a:noFill/>
          </a:ln>
        </p:spPr>
      </p:pic>
      <p:pic>
        <p:nvPicPr>
          <p:cNvPr id="57" name="Google Shape;57;p13"/>
          <p:cNvPicPr preferRelativeResize="0"/>
          <p:nvPr/>
        </p:nvPicPr>
        <p:blipFill>
          <a:blip r:embed="rId6">
            <a:alphaModFix/>
          </a:blip>
          <a:stretch>
            <a:fillRect/>
          </a:stretch>
        </p:blipFill>
        <p:spPr>
          <a:xfrm>
            <a:off x="7686658" y="705371"/>
            <a:ext cx="4402753" cy="2723632"/>
          </a:xfrm>
          <a:prstGeom prst="rect">
            <a:avLst/>
          </a:prstGeom>
          <a:noFill/>
          <a:ln>
            <a:noFill/>
          </a:ln>
        </p:spPr>
      </p:pic>
      <p:pic>
        <p:nvPicPr>
          <p:cNvPr id="58" name="Google Shape;58;p13"/>
          <p:cNvPicPr preferRelativeResize="0"/>
          <p:nvPr/>
        </p:nvPicPr>
        <p:blipFill>
          <a:blip r:embed="rId7">
            <a:alphaModFix/>
          </a:blip>
          <a:stretch>
            <a:fillRect/>
          </a:stretch>
        </p:blipFill>
        <p:spPr>
          <a:xfrm>
            <a:off x="4067907" y="-191104"/>
            <a:ext cx="4053011" cy="1266533"/>
          </a:xfrm>
          <a:prstGeom prst="rect">
            <a:avLst/>
          </a:prstGeom>
          <a:ln>
            <a:noFill/>
          </a:ln>
          <a:effectLst>
            <a:outerShdw blurRad="292100" dist="139700" dir="2700000" algn="tl" rotWithShape="0">
              <a:srgbClr val="333333">
                <a:alpha val="65000"/>
              </a:srgbClr>
            </a:outerShdw>
          </a:effectLst>
        </p:spPr>
      </p:pic>
      <p:pic>
        <p:nvPicPr>
          <p:cNvPr id="59" name="Google Shape;59;p13"/>
          <p:cNvPicPr preferRelativeResize="0"/>
          <p:nvPr/>
        </p:nvPicPr>
        <p:blipFill>
          <a:blip r:embed="rId7">
            <a:alphaModFix/>
          </a:blip>
          <a:stretch>
            <a:fillRect/>
          </a:stretch>
        </p:blipFill>
        <p:spPr>
          <a:xfrm>
            <a:off x="14896" y="898"/>
            <a:ext cx="4053011" cy="1266533"/>
          </a:xfrm>
          <a:prstGeom prst="rect">
            <a:avLst/>
          </a:prstGeom>
          <a:ln>
            <a:noFill/>
          </a:ln>
          <a:effectLst>
            <a:outerShdw blurRad="292100" dist="139700" dir="2700000" algn="tl" rotWithShape="0">
              <a:srgbClr val="333333">
                <a:alpha val="65000"/>
              </a:srgbClr>
            </a:outerShdw>
          </a:effectLst>
        </p:spPr>
      </p:pic>
      <p:pic>
        <p:nvPicPr>
          <p:cNvPr id="60" name="Google Shape;60;p13"/>
          <p:cNvPicPr preferRelativeResize="0"/>
          <p:nvPr/>
        </p:nvPicPr>
        <p:blipFill>
          <a:blip r:embed="rId7">
            <a:alphaModFix/>
          </a:blip>
          <a:stretch>
            <a:fillRect/>
          </a:stretch>
        </p:blipFill>
        <p:spPr>
          <a:xfrm>
            <a:off x="8036399" y="-164407"/>
            <a:ext cx="4053011" cy="1266533"/>
          </a:xfrm>
          <a:prstGeom prst="rect">
            <a:avLst/>
          </a:prstGeom>
          <a:ln>
            <a:noFill/>
          </a:ln>
          <a:effectLst>
            <a:outerShdw blurRad="292100" dist="139700" dir="2700000" algn="tl" rotWithShape="0">
              <a:srgbClr val="333333">
                <a:alpha val="65000"/>
              </a:srgbClr>
            </a:outerShdw>
          </a:effectLst>
        </p:spPr>
      </p:pic>
      <p:pic>
        <p:nvPicPr>
          <p:cNvPr id="61" name="Google Shape;61;p13"/>
          <p:cNvPicPr preferRelativeResize="0"/>
          <p:nvPr/>
        </p:nvPicPr>
        <p:blipFill>
          <a:blip r:embed="rId8">
            <a:alphaModFix/>
          </a:blip>
          <a:stretch>
            <a:fillRect/>
          </a:stretch>
        </p:blipFill>
        <p:spPr>
          <a:xfrm flipH="1">
            <a:off x="309052" y="3246014"/>
            <a:ext cx="2120248" cy="2983756"/>
          </a:xfrm>
          <a:prstGeom prst="rect">
            <a:avLst/>
          </a:prstGeom>
          <a:ln>
            <a:noFill/>
          </a:ln>
          <a:effectLst>
            <a:outerShdw blurRad="292100" dist="139700" dir="2700000" algn="tl" rotWithShape="0">
              <a:srgbClr val="333333">
                <a:alpha val="65000"/>
              </a:srgbClr>
            </a:outerShdw>
          </a:effectLst>
        </p:spPr>
      </p:pic>
      <p:pic>
        <p:nvPicPr>
          <p:cNvPr id="62" name="Google Shape;62;p13"/>
          <p:cNvPicPr preferRelativeResize="0"/>
          <p:nvPr/>
        </p:nvPicPr>
        <p:blipFill>
          <a:blip r:embed="rId9">
            <a:alphaModFix/>
          </a:blip>
          <a:stretch>
            <a:fillRect/>
          </a:stretch>
        </p:blipFill>
        <p:spPr>
          <a:xfrm>
            <a:off x="2746535" y="2716688"/>
            <a:ext cx="5511131" cy="5511098"/>
          </a:xfrm>
          <a:prstGeom prst="rect">
            <a:avLst/>
          </a:prstGeom>
          <a:ln>
            <a:noFill/>
          </a:ln>
          <a:effectLst>
            <a:outerShdw blurRad="292100" dist="139700" dir="2700000" algn="tl" rotWithShape="0">
              <a:srgbClr val="333333">
                <a:alpha val="65000"/>
              </a:srgbClr>
            </a:outerShdw>
          </a:effectLst>
        </p:spPr>
      </p:pic>
      <p:pic>
        <p:nvPicPr>
          <p:cNvPr id="63" name="Google Shape;63;p13"/>
          <p:cNvPicPr preferRelativeResize="0"/>
          <p:nvPr/>
        </p:nvPicPr>
        <p:blipFill>
          <a:blip r:embed="rId10">
            <a:alphaModFix/>
          </a:blip>
          <a:stretch>
            <a:fillRect/>
          </a:stretch>
        </p:blipFill>
        <p:spPr>
          <a:xfrm>
            <a:off x="3641887" y="4391484"/>
            <a:ext cx="1449023" cy="1449023"/>
          </a:xfrm>
          <a:prstGeom prst="rect">
            <a:avLst/>
          </a:prstGeom>
          <a:noFill/>
          <a:ln>
            <a:noFill/>
          </a:ln>
        </p:spPr>
      </p:pic>
      <p:pic>
        <p:nvPicPr>
          <p:cNvPr id="64" name="Google Shape;64;p13"/>
          <p:cNvPicPr preferRelativeResize="0"/>
          <p:nvPr/>
        </p:nvPicPr>
        <p:blipFill rotWithShape="1">
          <a:blip r:embed="rId11">
            <a:alphaModFix/>
          </a:blip>
          <a:srcRect t="28021"/>
          <a:stretch/>
        </p:blipFill>
        <p:spPr>
          <a:xfrm>
            <a:off x="1268236" y="4456613"/>
            <a:ext cx="1184857" cy="675425"/>
          </a:xfrm>
          <a:prstGeom prst="rect">
            <a:avLst/>
          </a:prstGeom>
          <a:noFill/>
          <a:ln>
            <a:noFill/>
          </a:ln>
        </p:spPr>
      </p:pic>
      <p:pic>
        <p:nvPicPr>
          <p:cNvPr id="66" name="Google Shape;66;p13"/>
          <p:cNvPicPr preferRelativeResize="0"/>
          <p:nvPr/>
        </p:nvPicPr>
        <p:blipFill>
          <a:blip r:embed="rId12">
            <a:alphaModFix/>
          </a:blip>
          <a:stretch>
            <a:fillRect/>
          </a:stretch>
        </p:blipFill>
        <p:spPr>
          <a:xfrm>
            <a:off x="1363336" y="3429003"/>
            <a:ext cx="901465" cy="914162"/>
          </a:xfrm>
          <a:prstGeom prst="rect">
            <a:avLst/>
          </a:prstGeom>
          <a:noFill/>
          <a:ln>
            <a:noFill/>
          </a:ln>
        </p:spPr>
      </p:pic>
      <p:pic>
        <p:nvPicPr>
          <p:cNvPr id="67" name="Google Shape;67;p13"/>
          <p:cNvPicPr preferRelativeResize="0"/>
          <p:nvPr/>
        </p:nvPicPr>
        <p:blipFill>
          <a:blip r:embed="rId13">
            <a:alphaModFix/>
          </a:blip>
          <a:stretch>
            <a:fillRect/>
          </a:stretch>
        </p:blipFill>
        <p:spPr>
          <a:xfrm>
            <a:off x="1409933" y="5239146"/>
            <a:ext cx="901465" cy="914162"/>
          </a:xfrm>
          <a:prstGeom prst="rect">
            <a:avLst/>
          </a:prstGeom>
          <a:noFill/>
          <a:ln>
            <a:noFill/>
          </a:ln>
        </p:spPr>
      </p:pic>
      <p:pic>
        <p:nvPicPr>
          <p:cNvPr id="68" name="Google Shape;68;p13"/>
          <p:cNvPicPr preferRelativeResize="0"/>
          <p:nvPr/>
        </p:nvPicPr>
        <p:blipFill>
          <a:blip r:embed="rId13">
            <a:alphaModFix/>
          </a:blip>
          <a:stretch>
            <a:fillRect/>
          </a:stretch>
        </p:blipFill>
        <p:spPr>
          <a:xfrm>
            <a:off x="459538" y="4299225"/>
            <a:ext cx="901465" cy="914162"/>
          </a:xfrm>
          <a:prstGeom prst="rect">
            <a:avLst/>
          </a:prstGeom>
          <a:noFill/>
          <a:ln>
            <a:noFill/>
          </a:ln>
        </p:spPr>
      </p:pic>
      <p:pic>
        <p:nvPicPr>
          <p:cNvPr id="69" name="Google Shape;69;p13"/>
          <p:cNvPicPr preferRelativeResize="0"/>
          <p:nvPr/>
        </p:nvPicPr>
        <p:blipFill>
          <a:blip r:embed="rId14">
            <a:alphaModFix/>
          </a:blip>
          <a:stretch>
            <a:fillRect/>
          </a:stretch>
        </p:blipFill>
        <p:spPr>
          <a:xfrm>
            <a:off x="459542" y="5245506"/>
            <a:ext cx="901465" cy="901465"/>
          </a:xfrm>
          <a:prstGeom prst="rect">
            <a:avLst/>
          </a:prstGeom>
          <a:noFill/>
          <a:ln>
            <a:noFill/>
          </a:ln>
        </p:spPr>
      </p:pic>
      <p:pic>
        <p:nvPicPr>
          <p:cNvPr id="70" name="Google Shape;70;p13"/>
          <p:cNvPicPr preferRelativeResize="0"/>
          <p:nvPr/>
        </p:nvPicPr>
        <p:blipFill>
          <a:blip r:embed="rId15">
            <a:alphaModFix/>
          </a:blip>
          <a:stretch>
            <a:fillRect/>
          </a:stretch>
        </p:blipFill>
        <p:spPr>
          <a:xfrm>
            <a:off x="503418" y="3453427"/>
            <a:ext cx="813721" cy="813721"/>
          </a:xfrm>
          <a:prstGeom prst="rect">
            <a:avLst/>
          </a:prstGeom>
          <a:noFill/>
          <a:ln>
            <a:noFill/>
          </a:ln>
        </p:spPr>
      </p:pic>
      <p:pic>
        <p:nvPicPr>
          <p:cNvPr id="71" name="Google Shape;71;p13">
            <a:hlinkClick r:id="rId16"/>
          </p:cNvPr>
          <p:cNvPicPr preferRelativeResize="0"/>
          <p:nvPr/>
        </p:nvPicPr>
        <p:blipFill rotWithShape="1">
          <a:blip r:embed="rId17">
            <a:alphaModFix/>
          </a:blip>
          <a:srcRect r="12914"/>
          <a:stretch/>
        </p:blipFill>
        <p:spPr>
          <a:xfrm>
            <a:off x="8423151" y="5213387"/>
            <a:ext cx="3393891" cy="712212"/>
          </a:xfrm>
          <a:prstGeom prst="rect">
            <a:avLst/>
          </a:prstGeom>
          <a:ln>
            <a:noFill/>
          </a:ln>
          <a:effectLst>
            <a:outerShdw blurRad="292100" dist="139700" dir="2700000" algn="tl" rotWithShape="0">
              <a:srgbClr val="333333">
                <a:alpha val="65000"/>
              </a:srgbClr>
            </a:outerShdw>
          </a:effectLst>
        </p:spPr>
      </p:pic>
      <p:pic>
        <p:nvPicPr>
          <p:cNvPr id="72" name="Google Shape;72;p13"/>
          <p:cNvPicPr preferRelativeResize="0"/>
          <p:nvPr/>
        </p:nvPicPr>
        <p:blipFill>
          <a:blip r:embed="rId18">
            <a:alphaModFix/>
          </a:blip>
          <a:stretch>
            <a:fillRect/>
          </a:stretch>
        </p:blipFill>
        <p:spPr>
          <a:xfrm flipH="1">
            <a:off x="1287398" y="2604068"/>
            <a:ext cx="396397" cy="770666"/>
          </a:xfrm>
          <a:prstGeom prst="rect">
            <a:avLst/>
          </a:prstGeom>
          <a:ln>
            <a:noFill/>
          </a:ln>
          <a:effectLst>
            <a:outerShdw blurRad="292100" dist="139700" dir="2700000" algn="tl" rotWithShape="0">
              <a:srgbClr val="333333">
                <a:alpha val="65000"/>
              </a:srgbClr>
            </a:outerShdw>
          </a:effectLst>
        </p:spPr>
      </p:pic>
      <p:pic>
        <p:nvPicPr>
          <p:cNvPr id="73" name="Google Shape;73;p13"/>
          <p:cNvPicPr preferRelativeResize="0"/>
          <p:nvPr/>
        </p:nvPicPr>
        <p:blipFill>
          <a:blip r:embed="rId19">
            <a:alphaModFix/>
          </a:blip>
          <a:stretch>
            <a:fillRect/>
          </a:stretch>
        </p:blipFill>
        <p:spPr>
          <a:xfrm flipH="1">
            <a:off x="1802288" y="2766514"/>
            <a:ext cx="396397" cy="675427"/>
          </a:xfrm>
          <a:prstGeom prst="rect">
            <a:avLst/>
          </a:prstGeom>
          <a:ln>
            <a:noFill/>
          </a:ln>
          <a:effectLst>
            <a:outerShdw blurRad="292100" dist="139700" dir="2700000" algn="tl" rotWithShape="0">
              <a:srgbClr val="333333">
                <a:alpha val="65000"/>
              </a:srgbClr>
            </a:outerShdw>
          </a:effectLst>
        </p:spPr>
      </p:pic>
      <p:pic>
        <p:nvPicPr>
          <p:cNvPr id="75" name="Google Shape;75;p13" descr="Bitmoji Image"/>
          <p:cNvPicPr preferRelativeResize="0"/>
          <p:nvPr/>
        </p:nvPicPr>
        <p:blipFill rotWithShape="1">
          <a:blip r:embed="rId20">
            <a:alphaModFix/>
          </a:blip>
          <a:srcRect r="25078"/>
          <a:stretch/>
        </p:blipFill>
        <p:spPr>
          <a:xfrm>
            <a:off x="3863460" y="1299537"/>
            <a:ext cx="3903385" cy="5423498"/>
          </a:xfrm>
          <a:prstGeom prst="rect">
            <a:avLst/>
          </a:prstGeom>
          <a:ln>
            <a:noFill/>
          </a:ln>
          <a:effectLst>
            <a:outerShdw blurRad="292100" dist="139700" dir="2700000" algn="tl" rotWithShape="0">
              <a:srgbClr val="333333">
                <a:alpha val="65000"/>
              </a:srgbClr>
            </a:outerShdw>
          </a:effectLst>
        </p:spPr>
      </p:pic>
      <p:pic>
        <p:nvPicPr>
          <p:cNvPr id="76" name="Google Shape;76;p13"/>
          <p:cNvPicPr preferRelativeResize="0"/>
          <p:nvPr/>
        </p:nvPicPr>
        <p:blipFill>
          <a:blip r:embed="rId21">
            <a:alphaModFix/>
          </a:blip>
          <a:stretch>
            <a:fillRect/>
          </a:stretch>
        </p:blipFill>
        <p:spPr>
          <a:xfrm>
            <a:off x="4319001" y="27229"/>
            <a:ext cx="2983756" cy="2983756"/>
          </a:xfrm>
          <a:prstGeom prst="rect">
            <a:avLst/>
          </a:prstGeom>
          <a:ln>
            <a:noFill/>
          </a:ln>
          <a:effectLst>
            <a:outerShdw blurRad="292100" dist="139700" dir="2700000" algn="tl" rotWithShape="0">
              <a:srgbClr val="333333">
                <a:alpha val="65000"/>
              </a:srgbClr>
            </a:outerShdw>
          </a:effectLst>
        </p:spPr>
      </p:pic>
      <p:pic>
        <p:nvPicPr>
          <p:cNvPr id="77" name="Google Shape;77;p13"/>
          <p:cNvPicPr preferRelativeResize="0"/>
          <p:nvPr/>
        </p:nvPicPr>
        <p:blipFill>
          <a:blip r:embed="rId22">
            <a:alphaModFix/>
          </a:blip>
          <a:stretch>
            <a:fillRect/>
          </a:stretch>
        </p:blipFill>
        <p:spPr>
          <a:xfrm>
            <a:off x="460554" y="2416790"/>
            <a:ext cx="791995" cy="1036637"/>
          </a:xfrm>
          <a:prstGeom prst="rect">
            <a:avLst/>
          </a:prstGeom>
          <a:ln>
            <a:noFill/>
          </a:ln>
          <a:effectLst>
            <a:outerShdw blurRad="292100" dist="139700" dir="2700000" algn="tl" rotWithShape="0">
              <a:srgbClr val="333333">
                <a:alpha val="65000"/>
              </a:srgbClr>
            </a:outerShdw>
          </a:effectLst>
        </p:spPr>
      </p:pic>
      <p:sp>
        <p:nvSpPr>
          <p:cNvPr id="2" name="Rectangle 1">
            <a:hlinkClick r:id="" action="ppaction://noaction"/>
          </p:cNvPr>
          <p:cNvSpPr/>
          <p:nvPr/>
        </p:nvSpPr>
        <p:spPr>
          <a:xfrm>
            <a:off x="8503670" y="1354259"/>
            <a:ext cx="2933816" cy="461537"/>
          </a:xfrm>
          <a:prstGeom prst="rect">
            <a:avLst/>
          </a:prstGeom>
        </p:spPr>
        <p:txBody>
          <a:bodyPr wrap="none">
            <a:spAutoFit/>
          </a:bodyPr>
          <a:lstStyle/>
          <a:p>
            <a:pPr algn="ctr" defTabSz="1218895">
              <a:buClrTx/>
              <a:defRPr/>
            </a:pPr>
            <a:r>
              <a:rPr lang="en-US" sz="2399" dirty="0">
                <a:solidFill>
                  <a:srgbClr val="FFFFFF"/>
                </a:solidFill>
                <a:effectLst>
                  <a:outerShdw blurRad="38100" dist="38100" dir="2700000" algn="tl">
                    <a:srgbClr val="000000">
                      <a:alpha val="43137"/>
                    </a:srgbClr>
                  </a:outerShdw>
                </a:effectLst>
                <a:latin typeface="Comic Sans MS" panose="030F0702030302020204" pitchFamily="66" charset="0"/>
              </a:rPr>
              <a:t>Virtual Classrooms </a:t>
            </a:r>
          </a:p>
        </p:txBody>
      </p:sp>
      <p:pic>
        <p:nvPicPr>
          <p:cNvPr id="3" name="Picture 2"/>
          <p:cNvPicPr>
            <a:picLocks noChangeAspect="1"/>
          </p:cNvPicPr>
          <p:nvPr/>
        </p:nvPicPr>
        <p:blipFill rotWithShape="1">
          <a:blip r:embed="rId23"/>
          <a:srcRect l="7816" t="17631" r="8851"/>
          <a:stretch/>
        </p:blipFill>
        <p:spPr>
          <a:xfrm>
            <a:off x="8412433" y="3071550"/>
            <a:ext cx="2280442" cy="117317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4"/>
          <a:srcRect r="57094"/>
          <a:stretch/>
        </p:blipFill>
        <p:spPr>
          <a:xfrm>
            <a:off x="10694868" y="3071551"/>
            <a:ext cx="1018021" cy="116301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25"/>
          <a:stretch>
            <a:fillRect/>
          </a:stretch>
        </p:blipFill>
        <p:spPr>
          <a:xfrm>
            <a:off x="9268665" y="2070784"/>
            <a:ext cx="1318927" cy="853623"/>
          </a:xfrm>
          <a:prstGeom prst="rect">
            <a:avLst/>
          </a:prstGeom>
        </p:spPr>
      </p:pic>
    </p:spTree>
    <p:extLst>
      <p:ext uri="{BB962C8B-B14F-4D97-AF65-F5344CB8AC3E}">
        <p14:creationId xmlns:p14="http://schemas.microsoft.com/office/powerpoint/2010/main" val="281417617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סבון">
  <a:themeElements>
    <a:clrScheme name="Savo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של Offic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1330</TotalTime>
  <Words>1031</Words>
  <Application>Microsoft Office PowerPoint</Application>
  <PresentationFormat>Custom</PresentationFormat>
  <Paragraphs>193</Paragraphs>
  <Slides>33</Slides>
  <Notes>11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Century Gothic</vt:lpstr>
      <vt:lpstr>Calibri</vt:lpstr>
      <vt:lpstr>aktiv-grotesk</vt:lpstr>
      <vt:lpstr>Comic Sans MS</vt:lpstr>
      <vt:lpstr>Arial</vt:lpstr>
      <vt:lpstr>Coming Soon</vt:lpstr>
      <vt:lpstr>Times New Roman</vt:lpstr>
      <vt:lpstr>Tahoma</vt:lpstr>
      <vt:lpstr>Architects Daughter</vt:lpstr>
      <vt:lpstr>Roboto</vt:lpstr>
      <vt:lpstr>Garamond</vt:lpstr>
      <vt:lpstr>Sorts Mill Goudy</vt:lpstr>
      <vt:lpstr>Twentieth Century</vt:lpstr>
      <vt:lpstr>Georgia</vt:lpstr>
      <vt:lpstr>Cambria</vt:lpstr>
      <vt:lpstr>1_סבון</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Synchronous i.e. ZOOM</vt:lpstr>
      <vt:lpstr>PowerPoint Presentation</vt:lpstr>
      <vt:lpstr>PowerPoint Presentation</vt:lpstr>
      <vt:lpstr>PowerPoint Presentation</vt:lpstr>
      <vt:lpstr>PowerPoint Presentation</vt:lpstr>
      <vt:lpstr>PowerPoint Presentation</vt:lpstr>
      <vt:lpstr>PowerPoint Presentation</vt:lpstr>
      <vt:lpstr>ASSESSMENT?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ROSH HA’ASHANA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Hanny Fuks</dc:creator>
  <cp:lastModifiedBy>user</cp:lastModifiedBy>
  <cp:revision>32</cp:revision>
  <dcterms:created xsi:type="dcterms:W3CDTF">2019-08-27T20:18:51Z</dcterms:created>
  <dcterms:modified xsi:type="dcterms:W3CDTF">2020-09-06T09:52:58Z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